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59"/>
  </p:sldMasterIdLst>
  <p:notesMasterIdLst>
    <p:notesMasterId r:id="rId171"/>
  </p:notesMasterIdLst>
  <p:handoutMasterIdLst>
    <p:handoutMasterId r:id="rId172"/>
  </p:handoutMasterIdLst>
  <p:sldIdLst>
    <p:sldId id="296" r:id="rId160"/>
    <p:sldId id="414" r:id="rId161"/>
    <p:sldId id="405" r:id="rId162"/>
    <p:sldId id="411" r:id="rId163"/>
    <p:sldId id="415" r:id="rId164"/>
    <p:sldId id="417" r:id="rId165"/>
    <p:sldId id="416" r:id="rId166"/>
    <p:sldId id="412" r:id="rId167"/>
    <p:sldId id="406" r:id="rId168"/>
    <p:sldId id="404" r:id="rId169"/>
    <p:sldId id="402" r:id="rId170"/>
  </p:sldIdLst>
  <p:sldSz cx="12192000" cy="6858000"/>
  <p:notesSz cx="6858000" cy="9144000"/>
  <p:defaultTextStyle>
    <a:defPPr lvl="0">
      <a:defRPr lang="nl-NL"/>
    </a:defPPr>
    <a:lvl1pPr marL="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DA08C-1D09-4884-8142-EFB886973AAF}" v="3" dt="2023-11-01T10:13:31.570"/>
  </p1510:revLst>
</p1510:revInfo>
</file>

<file path=ppt/tableStyles.xml><?xml version="1.0" encoding="utf-8"?>
<a:tblStyleLst xmlns:a="http://schemas.openxmlformats.org/drawingml/2006/main" def="{04021C7F-4D4E-49A4-A66B-63683BE91913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4021C7F-4D4E-49A4-A66B-63683BE91913}" styleName="Tabelstijl Vilans">
    <a:wholeTbl>
      <a:tcTxStyle b="off" i="off">
        <a:font>
          <a:latin typeface="Georgia"/>
          <a:ea typeface="Georgia"/>
          <a:cs typeface="Georgia"/>
        </a:font>
        <a:srgbClr val="5E356F"/>
      </a:tcTxStyle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38100" cmpd="sng">
              <a:solidFill>
                <a:srgbClr val="FFFFFF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12700" cmpd="sng">
              <a:solidFill>
                <a:srgbClr val="FFFFFF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C4E6F6"/>
          </a:solidFill>
        </a:fill>
      </a:tcStyle>
    </a:band1H>
    <a:band2H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12700" cmpd="sng">
              <a:solidFill>
                <a:srgbClr val="FFFFFF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E7F5FC"/>
          </a:solidFill>
        </a:fill>
      </a:tcStyle>
    </a:band2H>
    <a:firstRow>
      <a:tcTxStyle b="off" i="off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mpd="sng">
              <a:solidFill>
                <a:srgbClr val="FFFFFF"/>
              </a:solidFill>
            </a:ln>
          </a:left>
          <a:right>
            <a:ln w="12700" cmpd="sng">
              <a:solidFill>
                <a:srgbClr val="FFFFFF"/>
              </a:solidFill>
            </a:ln>
          </a:right>
          <a:top>
            <a:ln w="12700" cmpd="sng">
              <a:solidFill>
                <a:srgbClr val="FFFFFF"/>
              </a:solidFill>
            </a:ln>
          </a:top>
          <a:bottom>
            <a:ln w="38100" cmpd="sng">
              <a:solidFill>
                <a:srgbClr val="FFFFFF"/>
              </a:solidFill>
            </a:ln>
          </a:bottom>
          <a:insideH>
            <a:ln w="12700" cmpd="sng">
              <a:solidFill>
                <a:srgbClr val="FFFFFF"/>
              </a:solidFill>
            </a:ln>
          </a:insideH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5E356F"/>
          </a:solidFill>
        </a:fill>
      </a:tcStyle>
    </a:firstRow>
    <a:nwCell>
      <a:tcTxStyle b="off" i="off">
        <a:font>
          <a:latin typeface="Georgia"/>
          <a:ea typeface="Georgia"/>
          <a:cs typeface="Georgia"/>
        </a:font>
        <a:srgbClr val="C4C700"/>
      </a:tcTxStyle>
      <a:tcStyle>
        <a:tcBdr/>
        <a:fill>
          <a:solidFill>
            <a:srgbClr val="5E356F"/>
          </a:solidFill>
        </a:fill>
      </a:tcStyle>
    </a:nwCell>
    <a:extLst>
      <a:ext uri="http://www.joulesunlimited.com/pptTableStyle"/>
    </a:extLst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159" Type="http://schemas.openxmlformats.org/officeDocument/2006/relationships/slideMaster" Target="slideMasters/slideMaster1.xml"/><Relationship Id="rId170" Type="http://schemas.openxmlformats.org/officeDocument/2006/relationships/slide" Target="slides/slide11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5" Type="http://schemas.openxmlformats.org/officeDocument/2006/relationships/customXml" Target="../customXml/item95.xml"/><Relationship Id="rId160" Type="http://schemas.openxmlformats.org/officeDocument/2006/relationships/slide" Target="slides/slide1.xml"/><Relationship Id="rId22" Type="http://schemas.openxmlformats.org/officeDocument/2006/relationships/customXml" Target="../customXml/item22.xml"/><Relationship Id="rId43" Type="http://schemas.openxmlformats.org/officeDocument/2006/relationships/customXml" Target="../customXml/item43.xml"/><Relationship Id="rId64" Type="http://schemas.openxmlformats.org/officeDocument/2006/relationships/customXml" Target="../customXml/item64.xml"/><Relationship Id="rId118" Type="http://schemas.openxmlformats.org/officeDocument/2006/relationships/customXml" Target="../customXml/item118.xml"/><Relationship Id="rId139" Type="http://schemas.openxmlformats.org/officeDocument/2006/relationships/customXml" Target="../customXml/item139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71" Type="http://schemas.openxmlformats.org/officeDocument/2006/relationships/notesMaster" Target="notesMasters/notesMaster1.xml"/><Relationship Id="rId12" Type="http://schemas.openxmlformats.org/officeDocument/2006/relationships/customXml" Target="../customXml/item12.xml"/><Relationship Id="rId33" Type="http://schemas.openxmlformats.org/officeDocument/2006/relationships/customXml" Target="../customXml/item33.xml"/><Relationship Id="rId108" Type="http://schemas.openxmlformats.org/officeDocument/2006/relationships/customXml" Target="../customXml/item108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5" Type="http://schemas.openxmlformats.org/officeDocument/2006/relationships/customXml" Target="../customXml/item75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61" Type="http://schemas.openxmlformats.org/officeDocument/2006/relationships/slide" Target="slides/slide2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microsoft.com/office/2016/11/relationships/changesInfo" Target="changesInfos/changesInfo1.xml"/><Relationship Id="rId172" Type="http://schemas.openxmlformats.org/officeDocument/2006/relationships/handoutMaster" Target="handoutMasters/handoutMaster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slide" Target="slides/slide8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slide" Target="slides/slide3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microsoft.com/office/2015/10/relationships/revisionInfo" Target="revisionInfo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presProps" Target="presProp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slide" Target="slides/slide9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slide" Target="slides/slide4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viewProps" Target="viewProps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slide" Target="slides/slide5.xml"/><Relationship Id="rId16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theme" Target="theme/theme1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customXml" Target="../customXml/item144.xml"/><Relationship Id="rId90" Type="http://schemas.openxmlformats.org/officeDocument/2006/relationships/customXml" Target="../customXml/item90.xml"/><Relationship Id="rId165" Type="http://schemas.openxmlformats.org/officeDocument/2006/relationships/slide" Target="slides/slide6.xml"/><Relationship Id="rId27" Type="http://schemas.openxmlformats.org/officeDocument/2006/relationships/customXml" Target="../customXml/item27.xml"/><Relationship Id="rId48" Type="http://schemas.openxmlformats.org/officeDocument/2006/relationships/customXml" Target="../customXml/item48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34" Type="http://schemas.openxmlformats.org/officeDocument/2006/relationships/customXml" Target="../customXml/item134.xml"/><Relationship Id="rId80" Type="http://schemas.openxmlformats.org/officeDocument/2006/relationships/customXml" Target="../customXml/item80.xml"/><Relationship Id="rId155" Type="http://schemas.openxmlformats.org/officeDocument/2006/relationships/customXml" Target="../customXml/item155.xml"/><Relationship Id="rId176" Type="http://schemas.openxmlformats.org/officeDocument/2006/relationships/tableStyles" Target="tableStyles.xml"/><Relationship Id="rId17" Type="http://schemas.openxmlformats.org/officeDocument/2006/relationships/customXml" Target="../customXml/item17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24" Type="http://schemas.openxmlformats.org/officeDocument/2006/relationships/customXml" Target="../customXml/item124.xml"/><Relationship Id="rId70" Type="http://schemas.openxmlformats.org/officeDocument/2006/relationships/customXml" Target="../customXml/item70.xml"/><Relationship Id="rId91" Type="http://schemas.openxmlformats.org/officeDocument/2006/relationships/customXml" Target="../customXml/item91.xml"/><Relationship Id="rId145" Type="http://schemas.openxmlformats.org/officeDocument/2006/relationships/customXml" Target="../customXml/item145.xml"/><Relationship Id="rId166" Type="http://schemas.openxmlformats.org/officeDocument/2006/relationships/slide" Target="slides/slide7.xml"/><Relationship Id="rId1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est, Frans van" userId="b037e0ca-7faa-40bd-928e-89e06bc481e2" providerId="ADAL" clId="{629DA08C-1D09-4884-8142-EFB886973AAF}"/>
    <pc:docChg chg="modSld">
      <pc:chgData name="Zoest, Frans van" userId="b037e0ca-7faa-40bd-928e-89e06bc481e2" providerId="ADAL" clId="{629DA08C-1D09-4884-8142-EFB886973AAF}" dt="2023-11-01T10:13:31.570" v="5"/>
      <pc:docMkLst>
        <pc:docMk/>
      </pc:docMkLst>
      <pc:sldChg chg="addSp delSp">
        <pc:chgData name="Zoest, Frans van" userId="b037e0ca-7faa-40bd-928e-89e06bc481e2" providerId="ADAL" clId="{629DA08C-1D09-4884-8142-EFB886973AAF}" dt="2023-11-01T10:12:23.912" v="1" actId="21"/>
        <pc:sldMkLst>
          <pc:docMk/>
          <pc:sldMk cId="2872757451" sldId="296"/>
        </pc:sldMkLst>
        <pc:picChg chg="add del">
          <ac:chgData name="Zoest, Frans van" userId="b037e0ca-7faa-40bd-928e-89e06bc481e2" providerId="ADAL" clId="{629DA08C-1D09-4884-8142-EFB886973AAF}" dt="2023-11-01T10:12:23.912" v="1" actId="21"/>
          <ac:picMkLst>
            <pc:docMk/>
            <pc:sldMk cId="2872757451" sldId="296"/>
            <ac:picMk id="1026" creationId="{1F6CDBD3-90FF-38FA-07DE-6743FEA60D32}"/>
          </ac:picMkLst>
        </pc:picChg>
      </pc:sldChg>
      <pc:sldChg chg="modSp mod">
        <pc:chgData name="Zoest, Frans van" userId="b037e0ca-7faa-40bd-928e-89e06bc481e2" providerId="ADAL" clId="{629DA08C-1D09-4884-8142-EFB886973AAF}" dt="2023-11-01T10:12:56.672" v="2" actId="1076"/>
        <pc:sldMkLst>
          <pc:docMk/>
          <pc:sldMk cId="2630193250" sldId="411"/>
        </pc:sldMkLst>
        <pc:spChg chg="mod">
          <ac:chgData name="Zoest, Frans van" userId="b037e0ca-7faa-40bd-928e-89e06bc481e2" providerId="ADAL" clId="{629DA08C-1D09-4884-8142-EFB886973AAF}" dt="2023-11-01T10:12:56.672" v="2" actId="1076"/>
          <ac:spMkLst>
            <pc:docMk/>
            <pc:sldMk cId="2630193250" sldId="411"/>
            <ac:spMk id="2" creationId="{A2E7A7DB-78E5-DE2E-D1B8-CBA9323EA790}"/>
          </ac:spMkLst>
        </pc:spChg>
      </pc:sldChg>
      <pc:sldChg chg="modSp mod setBg">
        <pc:chgData name="Zoest, Frans van" userId="b037e0ca-7faa-40bd-928e-89e06bc481e2" providerId="ADAL" clId="{629DA08C-1D09-4884-8142-EFB886973AAF}" dt="2023-11-01T10:13:31.570" v="5"/>
        <pc:sldMkLst>
          <pc:docMk/>
          <pc:sldMk cId="3475159371" sldId="415"/>
        </pc:sldMkLst>
        <pc:spChg chg="mod">
          <ac:chgData name="Zoest, Frans van" userId="b037e0ca-7faa-40bd-928e-89e06bc481e2" providerId="ADAL" clId="{629DA08C-1D09-4884-8142-EFB886973AAF}" dt="2023-11-01T10:13:22.295" v="4" actId="14100"/>
          <ac:spMkLst>
            <pc:docMk/>
            <pc:sldMk cId="3475159371" sldId="415"/>
            <ac:spMk id="2" creationId="{A2E7A7DB-78E5-DE2E-D1B8-CBA9323EA790}"/>
          </ac:spMkLst>
        </pc:spChg>
        <pc:spChg chg="mod">
          <ac:chgData name="Zoest, Frans van" userId="b037e0ca-7faa-40bd-928e-89e06bc481e2" providerId="ADAL" clId="{629DA08C-1D09-4884-8142-EFB886973AAF}" dt="2023-11-01T10:13:31.570" v="5"/>
          <ac:spMkLst>
            <pc:docMk/>
            <pc:sldMk cId="3475159371" sldId="415"/>
            <ac:spMk id="4" creationId="{3B59971B-E140-2701-6836-34E0E1E06C8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9B8B2-E502-4346-A2C4-B5D7B3866A47}" type="datetimeFigureOut">
              <a:rPr lang="nl-NL" smtClean="0"/>
              <a:t>1-11-2023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DEE86-6240-4C91-9195-1DD56CA6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038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23DA9-8EEA-4442-AD04-D20FEB943E53}" type="datetimeFigureOut">
              <a:rPr lang="nl-NL" smtClean="0"/>
              <a:t>1-11-2023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FFD2D-E339-48D0-8E51-8C7BC4E3C4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49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FD2D-E339-48D0-8E51-8C7BC4E3C46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22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36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5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5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54.xml"/><Relationship Id="rId1" Type="http://schemas.openxmlformats.org/officeDocument/2006/relationships/customXml" Target="../../customXml/item15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56.xml"/><Relationship Id="rId1" Type="http://schemas.openxmlformats.org/officeDocument/2006/relationships/customXml" Target="../../customXml/item15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58.xml"/><Relationship Id="rId1" Type="http://schemas.openxmlformats.org/officeDocument/2006/relationships/customXml" Target="../../customXml/item15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38.xml"/><Relationship Id="rId1" Type="http://schemas.openxmlformats.org/officeDocument/2006/relationships/customXml" Target="../../customXml/item13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40.xml"/><Relationship Id="rId1" Type="http://schemas.openxmlformats.org/officeDocument/2006/relationships/customXml" Target="../../customXml/item1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42.xml"/><Relationship Id="rId1" Type="http://schemas.openxmlformats.org/officeDocument/2006/relationships/customXml" Target="../../customXml/item1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45.xml"/><Relationship Id="rId2" Type="http://schemas.openxmlformats.org/officeDocument/2006/relationships/customXml" Target="../../customXml/item144.xml"/><Relationship Id="rId1" Type="http://schemas.openxmlformats.org/officeDocument/2006/relationships/customXml" Target="../../customXml/item143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48.xml"/><Relationship Id="rId2" Type="http://schemas.openxmlformats.org/officeDocument/2006/relationships/customXml" Target="../../customXml/item147.xml"/><Relationship Id="rId1" Type="http://schemas.openxmlformats.org/officeDocument/2006/relationships/customXml" Target="../../customXml/item146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150.xml"/><Relationship Id="rId1" Type="http://schemas.openxmlformats.org/officeDocument/2006/relationships/customXml" Target="../../customXml/item14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"/>
          <p:cNvGrpSpPr>
            <a:grpSpLocks noSelect="1" noChangeAspect="1"/>
          </p:cNvGrpSpPr>
          <p:nvPr userDrawn="1"/>
        </p:nvGrpSpPr>
        <p:grpSpPr bwMode="gray">
          <a:xfrm>
            <a:off x="683126" y="5768263"/>
            <a:ext cx="1285200" cy="707779"/>
            <a:chOff x="7704138" y="431800"/>
            <a:chExt cx="1127125" cy="620713"/>
          </a:xfrm>
        </p:grpSpPr>
        <p:sp>
          <p:nvSpPr>
            <p:cNvPr id="17" name="Freeform 11"/>
            <p:cNvSpPr>
              <a:spLocks noSelect="1"/>
            </p:cNvSpPr>
            <p:nvPr userDrawn="1"/>
          </p:nvSpPr>
          <p:spPr bwMode="gray">
            <a:xfrm>
              <a:off x="8224838" y="442913"/>
              <a:ext cx="606425" cy="334963"/>
            </a:xfrm>
            <a:custGeom>
              <a:avLst/>
              <a:gdLst>
                <a:gd name="T0" fmla="*/ 2470 w 2719"/>
                <a:gd name="T1" fmla="*/ 329 h 1502"/>
                <a:gd name="T2" fmla="*/ 2344 w 2719"/>
                <a:gd name="T3" fmla="*/ 248 h 1502"/>
                <a:gd name="T4" fmla="*/ 1985 w 2719"/>
                <a:gd name="T5" fmla="*/ 2 h 1502"/>
                <a:gd name="T6" fmla="*/ 1689 w 2719"/>
                <a:gd name="T7" fmla="*/ 266 h 1502"/>
                <a:gd name="T8" fmla="*/ 1549 w 2719"/>
                <a:gd name="T9" fmla="*/ 386 h 1502"/>
                <a:gd name="T10" fmla="*/ 1462 w 2719"/>
                <a:gd name="T11" fmla="*/ 479 h 1502"/>
                <a:gd name="T12" fmla="*/ 1420 w 2719"/>
                <a:gd name="T13" fmla="*/ 508 h 1502"/>
                <a:gd name="T14" fmla="*/ 1027 w 2719"/>
                <a:gd name="T15" fmla="*/ 968 h 1502"/>
                <a:gd name="T16" fmla="*/ 987 w 2719"/>
                <a:gd name="T17" fmla="*/ 1006 h 1502"/>
                <a:gd name="T18" fmla="*/ 979 w 2719"/>
                <a:gd name="T19" fmla="*/ 1008 h 1502"/>
                <a:gd name="T20" fmla="*/ 937 w 2719"/>
                <a:gd name="T21" fmla="*/ 1022 h 1502"/>
                <a:gd name="T22" fmla="*/ 824 w 2719"/>
                <a:gd name="T23" fmla="*/ 1080 h 1502"/>
                <a:gd name="T24" fmla="*/ 815 w 2719"/>
                <a:gd name="T25" fmla="*/ 1084 h 1502"/>
                <a:gd name="T26" fmla="*/ 642 w 2719"/>
                <a:gd name="T27" fmla="*/ 1147 h 1502"/>
                <a:gd name="T28" fmla="*/ 292 w 2719"/>
                <a:gd name="T29" fmla="*/ 1225 h 1502"/>
                <a:gd name="T30" fmla="*/ 236 w 2719"/>
                <a:gd name="T31" fmla="*/ 1222 h 1502"/>
                <a:gd name="T32" fmla="*/ 198 w 2719"/>
                <a:gd name="T33" fmla="*/ 1222 h 1502"/>
                <a:gd name="T34" fmla="*/ 26 w 2719"/>
                <a:gd name="T35" fmla="*/ 1291 h 1502"/>
                <a:gd name="T36" fmla="*/ 58 w 2719"/>
                <a:gd name="T37" fmla="*/ 1315 h 1502"/>
                <a:gd name="T38" fmla="*/ 78 w 2719"/>
                <a:gd name="T39" fmla="*/ 1320 h 1502"/>
                <a:gd name="T40" fmla="*/ 188 w 2719"/>
                <a:gd name="T41" fmla="*/ 1322 h 1502"/>
                <a:gd name="T42" fmla="*/ 475 w 2719"/>
                <a:gd name="T43" fmla="*/ 1327 h 1502"/>
                <a:gd name="T44" fmla="*/ 579 w 2719"/>
                <a:gd name="T45" fmla="*/ 1329 h 1502"/>
                <a:gd name="T46" fmla="*/ 944 w 2719"/>
                <a:gd name="T47" fmla="*/ 1242 h 1502"/>
                <a:gd name="T48" fmla="*/ 919 w 2719"/>
                <a:gd name="T49" fmla="*/ 1350 h 1502"/>
                <a:gd name="T50" fmla="*/ 969 w 2719"/>
                <a:gd name="T51" fmla="*/ 1397 h 1502"/>
                <a:gd name="T52" fmla="*/ 981 w 2719"/>
                <a:gd name="T53" fmla="*/ 1408 h 1502"/>
                <a:gd name="T54" fmla="*/ 1068 w 2719"/>
                <a:gd name="T55" fmla="*/ 1502 h 1502"/>
                <a:gd name="T56" fmla="*/ 1086 w 2719"/>
                <a:gd name="T57" fmla="*/ 1501 h 1502"/>
                <a:gd name="T58" fmla="*/ 1113 w 2719"/>
                <a:gd name="T59" fmla="*/ 1501 h 1502"/>
                <a:gd name="T60" fmla="*/ 1277 w 2719"/>
                <a:gd name="T61" fmla="*/ 1271 h 1502"/>
                <a:gd name="T62" fmla="*/ 1222 w 2719"/>
                <a:gd name="T63" fmla="*/ 1194 h 1502"/>
                <a:gd name="T64" fmla="*/ 1228 w 2719"/>
                <a:gd name="T65" fmla="*/ 1159 h 1502"/>
                <a:gd name="T66" fmla="*/ 1352 w 2719"/>
                <a:gd name="T67" fmla="*/ 1070 h 1502"/>
                <a:gd name="T68" fmla="*/ 1528 w 2719"/>
                <a:gd name="T69" fmla="*/ 808 h 1502"/>
                <a:gd name="T70" fmla="*/ 1802 w 2719"/>
                <a:gd name="T71" fmla="*/ 612 h 1502"/>
                <a:gd name="T72" fmla="*/ 1862 w 2719"/>
                <a:gd name="T73" fmla="*/ 489 h 1502"/>
                <a:gd name="T74" fmla="*/ 1961 w 2719"/>
                <a:gd name="T75" fmla="*/ 288 h 1502"/>
                <a:gd name="T76" fmla="*/ 2012 w 2719"/>
                <a:gd name="T77" fmla="*/ 244 h 1502"/>
                <a:gd name="T78" fmla="*/ 2013 w 2719"/>
                <a:gd name="T79" fmla="*/ 244 h 1502"/>
                <a:gd name="T80" fmla="*/ 2216 w 2719"/>
                <a:gd name="T81" fmla="*/ 352 h 1502"/>
                <a:gd name="T82" fmla="*/ 2361 w 2719"/>
                <a:gd name="T83" fmla="*/ 404 h 1502"/>
                <a:gd name="T84" fmla="*/ 2383 w 2719"/>
                <a:gd name="T85" fmla="*/ 426 h 1502"/>
                <a:gd name="T86" fmla="*/ 2469 w 2719"/>
                <a:gd name="T87" fmla="*/ 494 h 1502"/>
                <a:gd name="T88" fmla="*/ 2488 w 2719"/>
                <a:gd name="T89" fmla="*/ 491 h 1502"/>
                <a:gd name="T90" fmla="*/ 2504 w 2719"/>
                <a:gd name="T91" fmla="*/ 486 h 1502"/>
                <a:gd name="T92" fmla="*/ 2510 w 2719"/>
                <a:gd name="T93" fmla="*/ 483 h 1502"/>
                <a:gd name="T94" fmla="*/ 2643 w 2719"/>
                <a:gd name="T95" fmla="*/ 496 h 1502"/>
                <a:gd name="T96" fmla="*/ 2662 w 2719"/>
                <a:gd name="T97" fmla="*/ 504 h 1502"/>
                <a:gd name="T98" fmla="*/ 2712 w 2719"/>
                <a:gd name="T99" fmla="*/ 452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9" h="1502">
                  <a:moveTo>
                    <a:pt x="2712" y="452"/>
                  </a:moveTo>
                  <a:cubicBezTo>
                    <a:pt x="2701" y="431"/>
                    <a:pt x="2676" y="409"/>
                    <a:pt x="2470" y="329"/>
                  </a:cubicBezTo>
                  <a:cubicBezTo>
                    <a:pt x="2461" y="325"/>
                    <a:pt x="2454" y="322"/>
                    <a:pt x="2449" y="320"/>
                  </a:cubicBezTo>
                  <a:cubicBezTo>
                    <a:pt x="2437" y="316"/>
                    <a:pt x="2386" y="280"/>
                    <a:pt x="2344" y="248"/>
                  </a:cubicBezTo>
                  <a:cubicBezTo>
                    <a:pt x="2338" y="243"/>
                    <a:pt x="2287" y="196"/>
                    <a:pt x="2170" y="97"/>
                  </a:cubicBezTo>
                  <a:cubicBezTo>
                    <a:pt x="2088" y="27"/>
                    <a:pt x="2035" y="0"/>
                    <a:pt x="1985" y="2"/>
                  </a:cubicBezTo>
                  <a:cubicBezTo>
                    <a:pt x="1963" y="3"/>
                    <a:pt x="1944" y="9"/>
                    <a:pt x="1924" y="15"/>
                  </a:cubicBezTo>
                  <a:cubicBezTo>
                    <a:pt x="1851" y="39"/>
                    <a:pt x="1717" y="219"/>
                    <a:pt x="1689" y="266"/>
                  </a:cubicBezTo>
                  <a:cubicBezTo>
                    <a:pt x="1665" y="308"/>
                    <a:pt x="1621" y="334"/>
                    <a:pt x="1586" y="354"/>
                  </a:cubicBezTo>
                  <a:cubicBezTo>
                    <a:pt x="1570" y="364"/>
                    <a:pt x="1561" y="377"/>
                    <a:pt x="1549" y="386"/>
                  </a:cubicBezTo>
                  <a:cubicBezTo>
                    <a:pt x="1530" y="402"/>
                    <a:pt x="1511" y="425"/>
                    <a:pt x="1494" y="445"/>
                  </a:cubicBezTo>
                  <a:cubicBezTo>
                    <a:pt x="1482" y="459"/>
                    <a:pt x="1469" y="474"/>
                    <a:pt x="1462" y="479"/>
                  </a:cubicBezTo>
                  <a:cubicBezTo>
                    <a:pt x="1453" y="486"/>
                    <a:pt x="1444" y="492"/>
                    <a:pt x="1422" y="507"/>
                  </a:cubicBezTo>
                  <a:cubicBezTo>
                    <a:pt x="1420" y="508"/>
                    <a:pt x="1420" y="508"/>
                    <a:pt x="1420" y="508"/>
                  </a:cubicBezTo>
                  <a:cubicBezTo>
                    <a:pt x="1395" y="525"/>
                    <a:pt x="1349" y="556"/>
                    <a:pt x="1260" y="617"/>
                  </a:cubicBezTo>
                  <a:cubicBezTo>
                    <a:pt x="1090" y="734"/>
                    <a:pt x="1027" y="966"/>
                    <a:pt x="1027" y="968"/>
                  </a:cubicBezTo>
                  <a:cubicBezTo>
                    <a:pt x="1025" y="973"/>
                    <a:pt x="1008" y="996"/>
                    <a:pt x="988" y="1005"/>
                  </a:cubicBezTo>
                  <a:cubicBezTo>
                    <a:pt x="987" y="1006"/>
                    <a:pt x="987" y="1006"/>
                    <a:pt x="987" y="1006"/>
                  </a:cubicBezTo>
                  <a:cubicBezTo>
                    <a:pt x="984" y="1007"/>
                    <a:pt x="984" y="1007"/>
                    <a:pt x="984" y="1007"/>
                  </a:cubicBezTo>
                  <a:cubicBezTo>
                    <a:pt x="979" y="1008"/>
                    <a:pt x="979" y="1008"/>
                    <a:pt x="979" y="1008"/>
                  </a:cubicBezTo>
                  <a:cubicBezTo>
                    <a:pt x="976" y="1009"/>
                    <a:pt x="976" y="1009"/>
                    <a:pt x="976" y="1009"/>
                  </a:cubicBezTo>
                  <a:cubicBezTo>
                    <a:pt x="960" y="1013"/>
                    <a:pt x="940" y="1021"/>
                    <a:pt x="937" y="1022"/>
                  </a:cubicBezTo>
                  <a:cubicBezTo>
                    <a:pt x="916" y="1032"/>
                    <a:pt x="874" y="1052"/>
                    <a:pt x="830" y="1075"/>
                  </a:cubicBezTo>
                  <a:cubicBezTo>
                    <a:pt x="824" y="1080"/>
                    <a:pt x="824" y="1080"/>
                    <a:pt x="824" y="1080"/>
                  </a:cubicBezTo>
                  <a:cubicBezTo>
                    <a:pt x="818" y="1082"/>
                    <a:pt x="818" y="1082"/>
                    <a:pt x="818" y="1082"/>
                  </a:cubicBezTo>
                  <a:cubicBezTo>
                    <a:pt x="815" y="1084"/>
                    <a:pt x="815" y="1084"/>
                    <a:pt x="815" y="1084"/>
                  </a:cubicBezTo>
                  <a:cubicBezTo>
                    <a:pt x="797" y="1094"/>
                    <a:pt x="734" y="1129"/>
                    <a:pt x="688" y="1138"/>
                  </a:cubicBezTo>
                  <a:cubicBezTo>
                    <a:pt x="672" y="1141"/>
                    <a:pt x="657" y="1144"/>
                    <a:pt x="642" y="1147"/>
                  </a:cubicBezTo>
                  <a:cubicBezTo>
                    <a:pt x="595" y="1155"/>
                    <a:pt x="547" y="1163"/>
                    <a:pt x="498" y="1182"/>
                  </a:cubicBezTo>
                  <a:cubicBezTo>
                    <a:pt x="448" y="1201"/>
                    <a:pt x="361" y="1222"/>
                    <a:pt x="292" y="1225"/>
                  </a:cubicBezTo>
                  <a:cubicBezTo>
                    <a:pt x="281" y="1225"/>
                    <a:pt x="271" y="1225"/>
                    <a:pt x="262" y="1225"/>
                  </a:cubicBezTo>
                  <a:cubicBezTo>
                    <a:pt x="253" y="1224"/>
                    <a:pt x="244" y="1223"/>
                    <a:pt x="236" y="1222"/>
                  </a:cubicBezTo>
                  <a:cubicBezTo>
                    <a:pt x="233" y="1222"/>
                    <a:pt x="233" y="1222"/>
                    <a:pt x="233" y="1222"/>
                  </a:cubicBezTo>
                  <a:cubicBezTo>
                    <a:pt x="231" y="1222"/>
                    <a:pt x="218" y="1221"/>
                    <a:pt x="198" y="1222"/>
                  </a:cubicBezTo>
                  <a:cubicBezTo>
                    <a:pt x="158" y="1223"/>
                    <a:pt x="104" y="1230"/>
                    <a:pt x="65" y="1252"/>
                  </a:cubicBezTo>
                  <a:cubicBezTo>
                    <a:pt x="24" y="1259"/>
                    <a:pt x="0" y="1271"/>
                    <a:pt x="26" y="1291"/>
                  </a:cubicBezTo>
                  <a:cubicBezTo>
                    <a:pt x="23" y="1294"/>
                    <a:pt x="53" y="1315"/>
                    <a:pt x="57" y="1315"/>
                  </a:cubicBezTo>
                  <a:cubicBezTo>
                    <a:pt x="58" y="1315"/>
                    <a:pt x="58" y="1315"/>
                    <a:pt x="58" y="1315"/>
                  </a:cubicBezTo>
                  <a:cubicBezTo>
                    <a:pt x="61" y="1316"/>
                    <a:pt x="61" y="1316"/>
                    <a:pt x="61" y="1316"/>
                  </a:cubicBezTo>
                  <a:cubicBezTo>
                    <a:pt x="65" y="1317"/>
                    <a:pt x="71" y="1320"/>
                    <a:pt x="78" y="1320"/>
                  </a:cubicBezTo>
                  <a:cubicBezTo>
                    <a:pt x="83" y="1319"/>
                    <a:pt x="83" y="1319"/>
                    <a:pt x="83" y="1319"/>
                  </a:cubicBezTo>
                  <a:cubicBezTo>
                    <a:pt x="138" y="1335"/>
                    <a:pt x="188" y="1322"/>
                    <a:pt x="188" y="1322"/>
                  </a:cubicBezTo>
                  <a:cubicBezTo>
                    <a:pt x="223" y="1316"/>
                    <a:pt x="281" y="1310"/>
                    <a:pt x="353" y="1314"/>
                  </a:cubicBezTo>
                  <a:cubicBezTo>
                    <a:pt x="402" y="1317"/>
                    <a:pt x="441" y="1322"/>
                    <a:pt x="475" y="1327"/>
                  </a:cubicBezTo>
                  <a:cubicBezTo>
                    <a:pt x="475" y="1327"/>
                    <a:pt x="502" y="1330"/>
                    <a:pt x="528" y="1330"/>
                  </a:cubicBezTo>
                  <a:cubicBezTo>
                    <a:pt x="546" y="1330"/>
                    <a:pt x="563" y="1330"/>
                    <a:pt x="579" y="1329"/>
                  </a:cubicBezTo>
                  <a:cubicBezTo>
                    <a:pt x="633" y="1327"/>
                    <a:pt x="675" y="1323"/>
                    <a:pt x="703" y="1317"/>
                  </a:cubicBezTo>
                  <a:cubicBezTo>
                    <a:pt x="763" y="1304"/>
                    <a:pt x="875" y="1269"/>
                    <a:pt x="944" y="1242"/>
                  </a:cubicBezTo>
                  <a:cubicBezTo>
                    <a:pt x="933" y="1267"/>
                    <a:pt x="938" y="1298"/>
                    <a:pt x="943" y="1316"/>
                  </a:cubicBezTo>
                  <a:cubicBezTo>
                    <a:pt x="937" y="1322"/>
                    <a:pt x="920" y="1340"/>
                    <a:pt x="919" y="1350"/>
                  </a:cubicBezTo>
                  <a:cubicBezTo>
                    <a:pt x="918" y="1361"/>
                    <a:pt x="952" y="1386"/>
                    <a:pt x="969" y="1397"/>
                  </a:cubicBezTo>
                  <a:cubicBezTo>
                    <a:pt x="969" y="1397"/>
                    <a:pt x="969" y="1397"/>
                    <a:pt x="969" y="1397"/>
                  </a:cubicBezTo>
                  <a:cubicBezTo>
                    <a:pt x="973" y="1400"/>
                    <a:pt x="973" y="1400"/>
                    <a:pt x="973" y="1400"/>
                  </a:cubicBezTo>
                  <a:cubicBezTo>
                    <a:pt x="981" y="1408"/>
                    <a:pt x="981" y="1408"/>
                    <a:pt x="981" y="1408"/>
                  </a:cubicBezTo>
                  <a:cubicBezTo>
                    <a:pt x="985" y="1420"/>
                    <a:pt x="985" y="1420"/>
                    <a:pt x="985" y="1420"/>
                  </a:cubicBezTo>
                  <a:cubicBezTo>
                    <a:pt x="992" y="1446"/>
                    <a:pt x="1009" y="1502"/>
                    <a:pt x="1068" y="1502"/>
                  </a:cubicBezTo>
                  <a:cubicBezTo>
                    <a:pt x="1072" y="1501"/>
                    <a:pt x="1072" y="1501"/>
                    <a:pt x="1072" y="1501"/>
                  </a:cubicBezTo>
                  <a:cubicBezTo>
                    <a:pt x="1076" y="1501"/>
                    <a:pt x="1081" y="1501"/>
                    <a:pt x="1086" y="1501"/>
                  </a:cubicBezTo>
                  <a:cubicBezTo>
                    <a:pt x="1091" y="1501"/>
                    <a:pt x="1091" y="1501"/>
                    <a:pt x="1091" y="1501"/>
                  </a:cubicBezTo>
                  <a:cubicBezTo>
                    <a:pt x="1098" y="1501"/>
                    <a:pt x="1105" y="1501"/>
                    <a:pt x="1113" y="1501"/>
                  </a:cubicBezTo>
                  <a:cubicBezTo>
                    <a:pt x="1148" y="1500"/>
                    <a:pt x="1200" y="1492"/>
                    <a:pt x="1239" y="1439"/>
                  </a:cubicBezTo>
                  <a:cubicBezTo>
                    <a:pt x="1291" y="1372"/>
                    <a:pt x="1302" y="1322"/>
                    <a:pt x="1277" y="1271"/>
                  </a:cubicBezTo>
                  <a:cubicBezTo>
                    <a:pt x="1272" y="1259"/>
                    <a:pt x="1269" y="1251"/>
                    <a:pt x="1266" y="1243"/>
                  </a:cubicBezTo>
                  <a:cubicBezTo>
                    <a:pt x="1259" y="1224"/>
                    <a:pt x="1252" y="1204"/>
                    <a:pt x="1222" y="1194"/>
                  </a:cubicBezTo>
                  <a:cubicBezTo>
                    <a:pt x="1217" y="1193"/>
                    <a:pt x="1212" y="1191"/>
                    <a:pt x="1208" y="1188"/>
                  </a:cubicBezTo>
                  <a:cubicBezTo>
                    <a:pt x="1213" y="1180"/>
                    <a:pt x="1220" y="1169"/>
                    <a:pt x="1228" y="1159"/>
                  </a:cubicBezTo>
                  <a:cubicBezTo>
                    <a:pt x="1235" y="1151"/>
                    <a:pt x="1244" y="1146"/>
                    <a:pt x="1259" y="1137"/>
                  </a:cubicBezTo>
                  <a:cubicBezTo>
                    <a:pt x="1281" y="1125"/>
                    <a:pt x="1311" y="1108"/>
                    <a:pt x="1352" y="1070"/>
                  </a:cubicBezTo>
                  <a:cubicBezTo>
                    <a:pt x="1422" y="1006"/>
                    <a:pt x="1516" y="832"/>
                    <a:pt x="1526" y="812"/>
                  </a:cubicBezTo>
                  <a:cubicBezTo>
                    <a:pt x="1528" y="808"/>
                    <a:pt x="1528" y="808"/>
                    <a:pt x="1528" y="808"/>
                  </a:cubicBezTo>
                  <a:cubicBezTo>
                    <a:pt x="1529" y="805"/>
                    <a:pt x="1553" y="732"/>
                    <a:pt x="1632" y="718"/>
                  </a:cubicBezTo>
                  <a:cubicBezTo>
                    <a:pt x="1742" y="699"/>
                    <a:pt x="1783" y="641"/>
                    <a:pt x="1802" y="612"/>
                  </a:cubicBezTo>
                  <a:cubicBezTo>
                    <a:pt x="1815" y="594"/>
                    <a:pt x="1829" y="562"/>
                    <a:pt x="1841" y="533"/>
                  </a:cubicBezTo>
                  <a:cubicBezTo>
                    <a:pt x="1848" y="518"/>
                    <a:pt x="1858" y="495"/>
                    <a:pt x="1862" y="489"/>
                  </a:cubicBezTo>
                  <a:cubicBezTo>
                    <a:pt x="1867" y="482"/>
                    <a:pt x="1874" y="468"/>
                    <a:pt x="1890" y="437"/>
                  </a:cubicBezTo>
                  <a:cubicBezTo>
                    <a:pt x="1915" y="390"/>
                    <a:pt x="1933" y="326"/>
                    <a:pt x="1961" y="288"/>
                  </a:cubicBezTo>
                  <a:cubicBezTo>
                    <a:pt x="1968" y="277"/>
                    <a:pt x="1978" y="263"/>
                    <a:pt x="1987" y="251"/>
                  </a:cubicBezTo>
                  <a:cubicBezTo>
                    <a:pt x="1999" y="233"/>
                    <a:pt x="2009" y="241"/>
                    <a:pt x="2012" y="244"/>
                  </a:cubicBezTo>
                  <a:cubicBezTo>
                    <a:pt x="2012" y="244"/>
                    <a:pt x="2012" y="244"/>
                    <a:pt x="2012" y="244"/>
                  </a:cubicBezTo>
                  <a:cubicBezTo>
                    <a:pt x="2013" y="244"/>
                    <a:pt x="2013" y="244"/>
                    <a:pt x="2013" y="244"/>
                  </a:cubicBezTo>
                  <a:cubicBezTo>
                    <a:pt x="2034" y="266"/>
                    <a:pt x="2073" y="296"/>
                    <a:pt x="2157" y="336"/>
                  </a:cubicBezTo>
                  <a:cubicBezTo>
                    <a:pt x="2176" y="344"/>
                    <a:pt x="2196" y="349"/>
                    <a:pt x="2216" y="352"/>
                  </a:cubicBezTo>
                  <a:cubicBezTo>
                    <a:pt x="2311" y="363"/>
                    <a:pt x="2343" y="387"/>
                    <a:pt x="2355" y="399"/>
                  </a:cubicBezTo>
                  <a:cubicBezTo>
                    <a:pt x="2361" y="404"/>
                    <a:pt x="2361" y="404"/>
                    <a:pt x="2361" y="404"/>
                  </a:cubicBezTo>
                  <a:cubicBezTo>
                    <a:pt x="2368" y="409"/>
                    <a:pt x="2368" y="409"/>
                    <a:pt x="2368" y="409"/>
                  </a:cubicBezTo>
                  <a:cubicBezTo>
                    <a:pt x="2371" y="412"/>
                    <a:pt x="2378" y="420"/>
                    <a:pt x="2383" y="426"/>
                  </a:cubicBezTo>
                  <a:cubicBezTo>
                    <a:pt x="2400" y="448"/>
                    <a:pt x="2417" y="484"/>
                    <a:pt x="2446" y="491"/>
                  </a:cubicBezTo>
                  <a:cubicBezTo>
                    <a:pt x="2453" y="493"/>
                    <a:pt x="2461" y="494"/>
                    <a:pt x="2469" y="494"/>
                  </a:cubicBezTo>
                  <a:cubicBezTo>
                    <a:pt x="2475" y="493"/>
                    <a:pt x="2482" y="492"/>
                    <a:pt x="2488" y="491"/>
                  </a:cubicBezTo>
                  <a:cubicBezTo>
                    <a:pt x="2488" y="491"/>
                    <a:pt x="2488" y="491"/>
                    <a:pt x="2488" y="491"/>
                  </a:cubicBezTo>
                  <a:cubicBezTo>
                    <a:pt x="2493" y="489"/>
                    <a:pt x="2498" y="488"/>
                    <a:pt x="2503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10" y="483"/>
                    <a:pt x="2510" y="483"/>
                    <a:pt x="2510" y="483"/>
                  </a:cubicBezTo>
                  <a:cubicBezTo>
                    <a:pt x="2534" y="477"/>
                    <a:pt x="2578" y="472"/>
                    <a:pt x="2631" y="491"/>
                  </a:cubicBezTo>
                  <a:cubicBezTo>
                    <a:pt x="2635" y="492"/>
                    <a:pt x="2639" y="494"/>
                    <a:pt x="2643" y="496"/>
                  </a:cubicBezTo>
                  <a:cubicBezTo>
                    <a:pt x="2644" y="497"/>
                    <a:pt x="2644" y="497"/>
                    <a:pt x="2644" y="497"/>
                  </a:cubicBezTo>
                  <a:cubicBezTo>
                    <a:pt x="2650" y="499"/>
                    <a:pt x="2656" y="501"/>
                    <a:pt x="2662" y="504"/>
                  </a:cubicBezTo>
                  <a:cubicBezTo>
                    <a:pt x="2712" y="521"/>
                    <a:pt x="2718" y="485"/>
                    <a:pt x="2719" y="479"/>
                  </a:cubicBezTo>
                  <a:cubicBezTo>
                    <a:pt x="2719" y="472"/>
                    <a:pt x="2718" y="463"/>
                    <a:pt x="2712" y="452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 noSelect="1"/>
            </p:cNvSpPr>
            <p:nvPr userDrawn="1"/>
          </p:nvSpPr>
          <p:spPr bwMode="gray">
            <a:xfrm>
              <a:off x="7848600" y="846138"/>
              <a:ext cx="795338" cy="206375"/>
            </a:xfrm>
            <a:custGeom>
              <a:avLst/>
              <a:gdLst>
                <a:gd name="T0" fmla="*/ 301 w 3568"/>
                <a:gd name="T1" fmla="*/ 921 h 929"/>
                <a:gd name="T2" fmla="*/ 144 w 3568"/>
                <a:gd name="T3" fmla="*/ 4 h 929"/>
                <a:gd name="T4" fmla="*/ 567 w 3568"/>
                <a:gd name="T5" fmla="*/ 4 h 929"/>
                <a:gd name="T6" fmla="*/ 410 w 3568"/>
                <a:gd name="T7" fmla="*/ 921 h 929"/>
                <a:gd name="T8" fmla="*/ 992 w 3568"/>
                <a:gd name="T9" fmla="*/ 139 h 929"/>
                <a:gd name="T10" fmla="*/ 853 w 3568"/>
                <a:gd name="T11" fmla="*/ 0 h 929"/>
                <a:gd name="T12" fmla="*/ 857 w 3568"/>
                <a:gd name="T13" fmla="*/ 921 h 929"/>
                <a:gd name="T14" fmla="*/ 988 w 3568"/>
                <a:gd name="T15" fmla="*/ 268 h 929"/>
                <a:gd name="T16" fmla="*/ 857 w 3568"/>
                <a:gd name="T17" fmla="*/ 921 h 929"/>
                <a:gd name="T18" fmla="*/ 1485 w 3568"/>
                <a:gd name="T19" fmla="*/ 809 h 929"/>
                <a:gd name="T20" fmla="*/ 1356 w 3568"/>
                <a:gd name="T21" fmla="*/ 733 h 929"/>
                <a:gd name="T22" fmla="*/ 1225 w 3568"/>
                <a:gd name="T23" fmla="*/ 4 h 929"/>
                <a:gd name="T24" fmla="*/ 1404 w 3568"/>
                <a:gd name="T25" fmla="*/ 921 h 929"/>
                <a:gd name="T26" fmla="*/ 2142 w 3568"/>
                <a:gd name="T27" fmla="*/ 921 h 929"/>
                <a:gd name="T28" fmla="*/ 1873 w 3568"/>
                <a:gd name="T29" fmla="*/ 260 h 929"/>
                <a:gd name="T30" fmla="*/ 1725 w 3568"/>
                <a:gd name="T31" fmla="*/ 436 h 929"/>
                <a:gd name="T32" fmla="*/ 2011 w 3568"/>
                <a:gd name="T33" fmla="*/ 494 h 929"/>
                <a:gd name="T34" fmla="*/ 1839 w 3568"/>
                <a:gd name="T35" fmla="*/ 541 h 929"/>
                <a:gd name="T36" fmla="*/ 1664 w 3568"/>
                <a:gd name="T37" fmla="*/ 869 h 929"/>
                <a:gd name="T38" fmla="*/ 2013 w 3568"/>
                <a:gd name="T39" fmla="*/ 862 h 929"/>
                <a:gd name="T40" fmla="*/ 2142 w 3568"/>
                <a:gd name="T41" fmla="*/ 921 h 929"/>
                <a:gd name="T42" fmla="*/ 1982 w 3568"/>
                <a:gd name="T43" fmla="*/ 782 h 929"/>
                <a:gd name="T44" fmla="*/ 1740 w 3568"/>
                <a:gd name="T45" fmla="*/ 726 h 929"/>
                <a:gd name="T46" fmla="*/ 2011 w 3568"/>
                <a:gd name="T47" fmla="*/ 632 h 929"/>
                <a:gd name="T48" fmla="*/ 2879 w 3568"/>
                <a:gd name="T49" fmla="*/ 921 h 929"/>
                <a:gd name="T50" fmla="*/ 2813 w 3568"/>
                <a:gd name="T51" fmla="*/ 319 h 929"/>
                <a:gd name="T52" fmla="*/ 2478 w 3568"/>
                <a:gd name="T53" fmla="*/ 333 h 929"/>
                <a:gd name="T54" fmla="*/ 2350 w 3568"/>
                <a:gd name="T55" fmla="*/ 268 h 929"/>
                <a:gd name="T56" fmla="*/ 2481 w 3568"/>
                <a:gd name="T57" fmla="*/ 921 h 929"/>
                <a:gd name="T58" fmla="*/ 2616 w 3568"/>
                <a:gd name="T59" fmla="*/ 377 h 929"/>
                <a:gd name="T60" fmla="*/ 2748 w 3568"/>
                <a:gd name="T61" fmla="*/ 921 h 929"/>
                <a:gd name="T62" fmla="*/ 3296 w 3568"/>
                <a:gd name="T63" fmla="*/ 929 h 929"/>
                <a:gd name="T64" fmla="*/ 3362 w 3568"/>
                <a:gd name="T65" fmla="*/ 536 h 929"/>
                <a:gd name="T66" fmla="*/ 3180 w 3568"/>
                <a:gd name="T67" fmla="*/ 453 h 929"/>
                <a:gd name="T68" fmla="*/ 3460 w 3568"/>
                <a:gd name="T69" fmla="*/ 417 h 929"/>
                <a:gd name="T70" fmla="*/ 3300 w 3568"/>
                <a:gd name="T71" fmla="*/ 260 h 929"/>
                <a:gd name="T72" fmla="*/ 3247 w 3568"/>
                <a:gd name="T73" fmla="*/ 640 h 929"/>
                <a:gd name="T74" fmla="*/ 3439 w 3568"/>
                <a:gd name="T75" fmla="*/ 726 h 929"/>
                <a:gd name="T76" fmla="*/ 3108 w 3568"/>
                <a:gd name="T77" fmla="*/ 748 h 929"/>
                <a:gd name="T78" fmla="*/ 3296 w 3568"/>
                <a:gd name="T79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68" h="929">
                  <a:moveTo>
                    <a:pt x="410" y="921"/>
                  </a:moveTo>
                  <a:cubicBezTo>
                    <a:pt x="301" y="921"/>
                    <a:pt x="301" y="921"/>
                    <a:pt x="301" y="9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355" y="671"/>
                    <a:pt x="355" y="671"/>
                    <a:pt x="355" y="671"/>
                  </a:cubicBezTo>
                  <a:cubicBezTo>
                    <a:pt x="567" y="4"/>
                    <a:pt x="567" y="4"/>
                    <a:pt x="567" y="4"/>
                  </a:cubicBezTo>
                  <a:cubicBezTo>
                    <a:pt x="714" y="4"/>
                    <a:pt x="714" y="4"/>
                    <a:pt x="714" y="4"/>
                  </a:cubicBezTo>
                  <a:lnTo>
                    <a:pt x="410" y="921"/>
                  </a:lnTo>
                  <a:close/>
                  <a:moveTo>
                    <a:pt x="853" y="139"/>
                  </a:moveTo>
                  <a:cubicBezTo>
                    <a:pt x="992" y="139"/>
                    <a:pt x="992" y="139"/>
                    <a:pt x="992" y="139"/>
                  </a:cubicBezTo>
                  <a:cubicBezTo>
                    <a:pt x="992" y="0"/>
                    <a:pt x="992" y="0"/>
                    <a:pt x="992" y="0"/>
                  </a:cubicBezTo>
                  <a:cubicBezTo>
                    <a:pt x="853" y="0"/>
                    <a:pt x="853" y="0"/>
                    <a:pt x="853" y="0"/>
                  </a:cubicBezTo>
                  <a:lnTo>
                    <a:pt x="853" y="139"/>
                  </a:lnTo>
                  <a:close/>
                  <a:moveTo>
                    <a:pt x="857" y="921"/>
                  </a:moveTo>
                  <a:cubicBezTo>
                    <a:pt x="988" y="921"/>
                    <a:pt x="988" y="921"/>
                    <a:pt x="988" y="921"/>
                  </a:cubicBezTo>
                  <a:cubicBezTo>
                    <a:pt x="988" y="268"/>
                    <a:pt x="988" y="268"/>
                    <a:pt x="988" y="268"/>
                  </a:cubicBezTo>
                  <a:cubicBezTo>
                    <a:pt x="857" y="268"/>
                    <a:pt x="857" y="268"/>
                    <a:pt x="857" y="268"/>
                  </a:cubicBezTo>
                  <a:lnTo>
                    <a:pt x="857" y="921"/>
                  </a:lnTo>
                  <a:close/>
                  <a:moveTo>
                    <a:pt x="1485" y="921"/>
                  </a:moveTo>
                  <a:cubicBezTo>
                    <a:pt x="1485" y="809"/>
                    <a:pt x="1485" y="809"/>
                    <a:pt x="1485" y="809"/>
                  </a:cubicBezTo>
                  <a:cubicBezTo>
                    <a:pt x="1427" y="809"/>
                    <a:pt x="1427" y="809"/>
                    <a:pt x="1427" y="809"/>
                  </a:cubicBezTo>
                  <a:cubicBezTo>
                    <a:pt x="1374" y="809"/>
                    <a:pt x="1356" y="783"/>
                    <a:pt x="1356" y="733"/>
                  </a:cubicBezTo>
                  <a:cubicBezTo>
                    <a:pt x="1356" y="4"/>
                    <a:pt x="1356" y="4"/>
                    <a:pt x="1356" y="4"/>
                  </a:cubicBezTo>
                  <a:cubicBezTo>
                    <a:pt x="1225" y="4"/>
                    <a:pt x="1225" y="4"/>
                    <a:pt x="1225" y="4"/>
                  </a:cubicBezTo>
                  <a:cubicBezTo>
                    <a:pt x="1225" y="741"/>
                    <a:pt x="1225" y="741"/>
                    <a:pt x="1225" y="741"/>
                  </a:cubicBezTo>
                  <a:cubicBezTo>
                    <a:pt x="1225" y="837"/>
                    <a:pt x="1279" y="921"/>
                    <a:pt x="1404" y="921"/>
                  </a:cubicBezTo>
                  <a:lnTo>
                    <a:pt x="1485" y="921"/>
                  </a:lnTo>
                  <a:close/>
                  <a:moveTo>
                    <a:pt x="2142" y="921"/>
                  </a:moveTo>
                  <a:cubicBezTo>
                    <a:pt x="2142" y="484"/>
                    <a:pt x="2142" y="484"/>
                    <a:pt x="2142" y="484"/>
                  </a:cubicBezTo>
                  <a:cubicBezTo>
                    <a:pt x="2142" y="337"/>
                    <a:pt x="2053" y="260"/>
                    <a:pt x="1873" y="260"/>
                  </a:cubicBezTo>
                  <a:cubicBezTo>
                    <a:pt x="1763" y="260"/>
                    <a:pt x="1700" y="283"/>
                    <a:pt x="1640" y="355"/>
                  </a:cubicBezTo>
                  <a:cubicBezTo>
                    <a:pt x="1725" y="436"/>
                    <a:pt x="1725" y="436"/>
                    <a:pt x="1725" y="436"/>
                  </a:cubicBezTo>
                  <a:cubicBezTo>
                    <a:pt x="1762" y="390"/>
                    <a:pt x="1798" y="372"/>
                    <a:pt x="1868" y="372"/>
                  </a:cubicBezTo>
                  <a:cubicBezTo>
                    <a:pt x="1971" y="372"/>
                    <a:pt x="2011" y="411"/>
                    <a:pt x="2011" y="494"/>
                  </a:cubicBezTo>
                  <a:cubicBezTo>
                    <a:pt x="2011" y="541"/>
                    <a:pt x="2011" y="541"/>
                    <a:pt x="2011" y="541"/>
                  </a:cubicBezTo>
                  <a:cubicBezTo>
                    <a:pt x="1839" y="541"/>
                    <a:pt x="1839" y="541"/>
                    <a:pt x="1839" y="541"/>
                  </a:cubicBezTo>
                  <a:cubicBezTo>
                    <a:pt x="1689" y="541"/>
                    <a:pt x="1613" y="619"/>
                    <a:pt x="1613" y="729"/>
                  </a:cubicBezTo>
                  <a:cubicBezTo>
                    <a:pt x="1613" y="784"/>
                    <a:pt x="1631" y="835"/>
                    <a:pt x="1664" y="869"/>
                  </a:cubicBezTo>
                  <a:cubicBezTo>
                    <a:pt x="1704" y="909"/>
                    <a:pt x="1758" y="929"/>
                    <a:pt x="1839" y="929"/>
                  </a:cubicBezTo>
                  <a:cubicBezTo>
                    <a:pt x="1921" y="929"/>
                    <a:pt x="1966" y="909"/>
                    <a:pt x="2013" y="862"/>
                  </a:cubicBezTo>
                  <a:cubicBezTo>
                    <a:pt x="2013" y="921"/>
                    <a:pt x="2013" y="921"/>
                    <a:pt x="2013" y="921"/>
                  </a:cubicBezTo>
                  <a:lnTo>
                    <a:pt x="2142" y="921"/>
                  </a:lnTo>
                  <a:close/>
                  <a:moveTo>
                    <a:pt x="2011" y="685"/>
                  </a:moveTo>
                  <a:cubicBezTo>
                    <a:pt x="2011" y="731"/>
                    <a:pt x="2003" y="762"/>
                    <a:pt x="1982" y="782"/>
                  </a:cubicBezTo>
                  <a:cubicBezTo>
                    <a:pt x="1948" y="814"/>
                    <a:pt x="1910" y="819"/>
                    <a:pt x="1864" y="819"/>
                  </a:cubicBezTo>
                  <a:cubicBezTo>
                    <a:pt x="1778" y="819"/>
                    <a:pt x="1740" y="787"/>
                    <a:pt x="1740" y="726"/>
                  </a:cubicBezTo>
                  <a:cubicBezTo>
                    <a:pt x="1740" y="666"/>
                    <a:pt x="1780" y="632"/>
                    <a:pt x="1860" y="632"/>
                  </a:cubicBezTo>
                  <a:cubicBezTo>
                    <a:pt x="2011" y="632"/>
                    <a:pt x="2011" y="632"/>
                    <a:pt x="2011" y="632"/>
                  </a:cubicBezTo>
                  <a:lnTo>
                    <a:pt x="2011" y="685"/>
                  </a:lnTo>
                  <a:close/>
                  <a:moveTo>
                    <a:pt x="2879" y="921"/>
                  </a:moveTo>
                  <a:cubicBezTo>
                    <a:pt x="2879" y="503"/>
                    <a:pt x="2879" y="503"/>
                    <a:pt x="2879" y="503"/>
                  </a:cubicBezTo>
                  <a:cubicBezTo>
                    <a:pt x="2879" y="430"/>
                    <a:pt x="2864" y="368"/>
                    <a:pt x="2813" y="319"/>
                  </a:cubicBezTo>
                  <a:cubicBezTo>
                    <a:pt x="2775" y="282"/>
                    <a:pt x="2719" y="260"/>
                    <a:pt x="2652" y="260"/>
                  </a:cubicBezTo>
                  <a:cubicBezTo>
                    <a:pt x="2587" y="260"/>
                    <a:pt x="2523" y="284"/>
                    <a:pt x="2478" y="333"/>
                  </a:cubicBezTo>
                  <a:cubicBezTo>
                    <a:pt x="2478" y="268"/>
                    <a:pt x="2478" y="268"/>
                    <a:pt x="2478" y="268"/>
                  </a:cubicBezTo>
                  <a:cubicBezTo>
                    <a:pt x="2350" y="268"/>
                    <a:pt x="2350" y="268"/>
                    <a:pt x="2350" y="268"/>
                  </a:cubicBezTo>
                  <a:cubicBezTo>
                    <a:pt x="2350" y="921"/>
                    <a:pt x="2350" y="921"/>
                    <a:pt x="2350" y="921"/>
                  </a:cubicBezTo>
                  <a:cubicBezTo>
                    <a:pt x="2481" y="921"/>
                    <a:pt x="2481" y="921"/>
                    <a:pt x="2481" y="921"/>
                  </a:cubicBezTo>
                  <a:cubicBezTo>
                    <a:pt x="2481" y="523"/>
                    <a:pt x="2481" y="523"/>
                    <a:pt x="2481" y="523"/>
                  </a:cubicBezTo>
                  <a:cubicBezTo>
                    <a:pt x="2481" y="422"/>
                    <a:pt x="2543" y="377"/>
                    <a:pt x="2616" y="377"/>
                  </a:cubicBezTo>
                  <a:cubicBezTo>
                    <a:pt x="2690" y="377"/>
                    <a:pt x="2748" y="421"/>
                    <a:pt x="2748" y="523"/>
                  </a:cubicBezTo>
                  <a:cubicBezTo>
                    <a:pt x="2748" y="921"/>
                    <a:pt x="2748" y="921"/>
                    <a:pt x="2748" y="921"/>
                  </a:cubicBezTo>
                  <a:lnTo>
                    <a:pt x="2879" y="921"/>
                  </a:lnTo>
                  <a:close/>
                  <a:moveTo>
                    <a:pt x="3296" y="929"/>
                  </a:moveTo>
                  <a:cubicBezTo>
                    <a:pt x="3452" y="929"/>
                    <a:pt x="3568" y="858"/>
                    <a:pt x="3568" y="721"/>
                  </a:cubicBezTo>
                  <a:cubicBezTo>
                    <a:pt x="3568" y="607"/>
                    <a:pt x="3497" y="547"/>
                    <a:pt x="3362" y="536"/>
                  </a:cubicBezTo>
                  <a:cubicBezTo>
                    <a:pt x="3271" y="528"/>
                    <a:pt x="3271" y="528"/>
                    <a:pt x="3271" y="528"/>
                  </a:cubicBezTo>
                  <a:cubicBezTo>
                    <a:pt x="3206" y="521"/>
                    <a:pt x="3180" y="498"/>
                    <a:pt x="3180" y="453"/>
                  </a:cubicBezTo>
                  <a:cubicBezTo>
                    <a:pt x="3180" y="403"/>
                    <a:pt x="3219" y="369"/>
                    <a:pt x="3299" y="369"/>
                  </a:cubicBezTo>
                  <a:cubicBezTo>
                    <a:pt x="3361" y="369"/>
                    <a:pt x="3419" y="382"/>
                    <a:pt x="3460" y="417"/>
                  </a:cubicBezTo>
                  <a:cubicBezTo>
                    <a:pt x="3542" y="333"/>
                    <a:pt x="3542" y="333"/>
                    <a:pt x="3542" y="333"/>
                  </a:cubicBezTo>
                  <a:cubicBezTo>
                    <a:pt x="3482" y="281"/>
                    <a:pt x="3399" y="260"/>
                    <a:pt x="3300" y="260"/>
                  </a:cubicBezTo>
                  <a:cubicBezTo>
                    <a:pt x="3164" y="260"/>
                    <a:pt x="3054" y="331"/>
                    <a:pt x="3054" y="460"/>
                  </a:cubicBezTo>
                  <a:cubicBezTo>
                    <a:pt x="3054" y="574"/>
                    <a:pt x="3124" y="628"/>
                    <a:pt x="3247" y="640"/>
                  </a:cubicBezTo>
                  <a:cubicBezTo>
                    <a:pt x="3352" y="649"/>
                    <a:pt x="3352" y="649"/>
                    <a:pt x="3352" y="649"/>
                  </a:cubicBezTo>
                  <a:cubicBezTo>
                    <a:pt x="3415" y="655"/>
                    <a:pt x="3439" y="681"/>
                    <a:pt x="3439" y="726"/>
                  </a:cubicBezTo>
                  <a:cubicBezTo>
                    <a:pt x="3439" y="788"/>
                    <a:pt x="3378" y="817"/>
                    <a:pt x="3296" y="817"/>
                  </a:cubicBezTo>
                  <a:cubicBezTo>
                    <a:pt x="3232" y="817"/>
                    <a:pt x="3161" y="802"/>
                    <a:pt x="3108" y="748"/>
                  </a:cubicBezTo>
                  <a:cubicBezTo>
                    <a:pt x="3022" y="835"/>
                    <a:pt x="3022" y="835"/>
                    <a:pt x="3022" y="835"/>
                  </a:cubicBezTo>
                  <a:cubicBezTo>
                    <a:pt x="3099" y="911"/>
                    <a:pt x="3189" y="929"/>
                    <a:pt x="3296" y="929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 noSelect="1"/>
            </p:cNvSpPr>
            <p:nvPr userDrawn="1"/>
          </p:nvSpPr>
          <p:spPr bwMode="gray">
            <a:xfrm>
              <a:off x="7704138" y="431800"/>
              <a:ext cx="582613" cy="307975"/>
            </a:xfrm>
            <a:custGeom>
              <a:avLst/>
              <a:gdLst>
                <a:gd name="T0" fmla="*/ 2517 w 2619"/>
                <a:gd name="T1" fmla="*/ 1245 h 1377"/>
                <a:gd name="T2" fmla="*/ 2491 w 2619"/>
                <a:gd name="T3" fmla="*/ 1245 h 1377"/>
                <a:gd name="T4" fmla="*/ 2442 w 2619"/>
                <a:gd name="T5" fmla="*/ 1252 h 1377"/>
                <a:gd name="T6" fmla="*/ 2200 w 2619"/>
                <a:gd name="T7" fmla="*/ 1200 h 1377"/>
                <a:gd name="T8" fmla="*/ 2168 w 2619"/>
                <a:gd name="T9" fmla="*/ 1185 h 1377"/>
                <a:gd name="T10" fmla="*/ 1983 w 2619"/>
                <a:gd name="T11" fmla="*/ 1118 h 1377"/>
                <a:gd name="T12" fmla="*/ 1859 w 2619"/>
                <a:gd name="T13" fmla="*/ 1045 h 1377"/>
                <a:gd name="T14" fmla="*/ 1847 w 2619"/>
                <a:gd name="T15" fmla="*/ 1033 h 1377"/>
                <a:gd name="T16" fmla="*/ 1837 w 2619"/>
                <a:gd name="T17" fmla="*/ 1020 h 1377"/>
                <a:gd name="T18" fmla="*/ 1871 w 2619"/>
                <a:gd name="T19" fmla="*/ 1018 h 1377"/>
                <a:gd name="T20" fmla="*/ 1966 w 2619"/>
                <a:gd name="T21" fmla="*/ 945 h 1377"/>
                <a:gd name="T22" fmla="*/ 1975 w 2619"/>
                <a:gd name="T23" fmla="*/ 877 h 1377"/>
                <a:gd name="T24" fmla="*/ 1977 w 2619"/>
                <a:gd name="T25" fmla="*/ 859 h 1377"/>
                <a:gd name="T26" fmla="*/ 1985 w 2619"/>
                <a:gd name="T27" fmla="*/ 843 h 1377"/>
                <a:gd name="T28" fmla="*/ 1956 w 2619"/>
                <a:gd name="T29" fmla="*/ 722 h 1377"/>
                <a:gd name="T30" fmla="*/ 1835 w 2619"/>
                <a:gd name="T31" fmla="*/ 665 h 1377"/>
                <a:gd name="T32" fmla="*/ 1663 w 2619"/>
                <a:gd name="T33" fmla="*/ 765 h 1377"/>
                <a:gd name="T34" fmla="*/ 1652 w 2619"/>
                <a:gd name="T35" fmla="*/ 859 h 1377"/>
                <a:gd name="T36" fmla="*/ 1624 w 2619"/>
                <a:gd name="T37" fmla="*/ 881 h 1377"/>
                <a:gd name="T38" fmla="*/ 1428 w 2619"/>
                <a:gd name="T39" fmla="*/ 884 h 1377"/>
                <a:gd name="T40" fmla="*/ 1254 w 2619"/>
                <a:gd name="T41" fmla="*/ 880 h 1377"/>
                <a:gd name="T42" fmla="*/ 1169 w 2619"/>
                <a:gd name="T43" fmla="*/ 813 h 1377"/>
                <a:gd name="T44" fmla="*/ 1087 w 2619"/>
                <a:gd name="T45" fmla="*/ 740 h 1377"/>
                <a:gd name="T46" fmla="*/ 996 w 2619"/>
                <a:gd name="T47" fmla="*/ 714 h 1377"/>
                <a:gd name="T48" fmla="*/ 975 w 2619"/>
                <a:gd name="T49" fmla="*/ 717 h 1377"/>
                <a:gd name="T50" fmla="*/ 936 w 2619"/>
                <a:gd name="T51" fmla="*/ 722 h 1377"/>
                <a:gd name="T52" fmla="*/ 764 w 2619"/>
                <a:gd name="T53" fmla="*/ 606 h 1377"/>
                <a:gd name="T54" fmla="*/ 726 w 2619"/>
                <a:gd name="T55" fmla="*/ 572 h 1377"/>
                <a:gd name="T56" fmla="*/ 635 w 2619"/>
                <a:gd name="T57" fmla="*/ 449 h 1377"/>
                <a:gd name="T58" fmla="*/ 488 w 2619"/>
                <a:gd name="T59" fmla="*/ 278 h 1377"/>
                <a:gd name="T60" fmla="*/ 376 w 2619"/>
                <a:gd name="T61" fmla="*/ 124 h 1377"/>
                <a:gd name="T62" fmla="*/ 348 w 2619"/>
                <a:gd name="T63" fmla="*/ 48 h 1377"/>
                <a:gd name="T64" fmla="*/ 280 w 2619"/>
                <a:gd name="T65" fmla="*/ 36 h 1377"/>
                <a:gd name="T66" fmla="*/ 263 w 2619"/>
                <a:gd name="T67" fmla="*/ 42 h 1377"/>
                <a:gd name="T68" fmla="*/ 254 w 2619"/>
                <a:gd name="T69" fmla="*/ 44 h 1377"/>
                <a:gd name="T70" fmla="*/ 243 w 2619"/>
                <a:gd name="T71" fmla="*/ 47 h 1377"/>
                <a:gd name="T72" fmla="*/ 72 w 2619"/>
                <a:gd name="T73" fmla="*/ 24 h 1377"/>
                <a:gd name="T74" fmla="*/ 19 w 2619"/>
                <a:gd name="T75" fmla="*/ 89 h 1377"/>
                <a:gd name="T76" fmla="*/ 193 w 2619"/>
                <a:gd name="T77" fmla="*/ 186 h 1377"/>
                <a:gd name="T78" fmla="*/ 344 w 2619"/>
                <a:gd name="T79" fmla="*/ 338 h 1377"/>
                <a:gd name="T80" fmla="*/ 350 w 2619"/>
                <a:gd name="T81" fmla="*/ 347 h 1377"/>
                <a:gd name="T82" fmla="*/ 455 w 2619"/>
                <a:gd name="T83" fmla="*/ 529 h 1377"/>
                <a:gd name="T84" fmla="*/ 482 w 2619"/>
                <a:gd name="T85" fmla="*/ 607 h 1377"/>
                <a:gd name="T86" fmla="*/ 593 w 2619"/>
                <a:gd name="T87" fmla="*/ 739 h 1377"/>
                <a:gd name="T88" fmla="*/ 766 w 2619"/>
                <a:gd name="T89" fmla="*/ 914 h 1377"/>
                <a:gd name="T90" fmla="*/ 943 w 2619"/>
                <a:gd name="T91" fmla="*/ 1051 h 1377"/>
                <a:gd name="T92" fmla="*/ 1331 w 2619"/>
                <a:gd name="T93" fmla="*/ 1198 h 1377"/>
                <a:gd name="T94" fmla="*/ 1586 w 2619"/>
                <a:gd name="T95" fmla="*/ 1170 h 1377"/>
                <a:gd name="T96" fmla="*/ 1636 w 2619"/>
                <a:gd name="T97" fmla="*/ 1155 h 1377"/>
                <a:gd name="T98" fmla="*/ 1656 w 2619"/>
                <a:gd name="T99" fmla="*/ 1159 h 1377"/>
                <a:gd name="T100" fmla="*/ 1667 w 2619"/>
                <a:gd name="T101" fmla="*/ 1166 h 1377"/>
                <a:gd name="T102" fmla="*/ 2201 w 2619"/>
                <a:gd name="T103" fmla="*/ 1343 h 1377"/>
                <a:gd name="T104" fmla="*/ 2369 w 2619"/>
                <a:gd name="T105" fmla="*/ 1368 h 1377"/>
                <a:gd name="T106" fmla="*/ 2512 w 2619"/>
                <a:gd name="T107" fmla="*/ 1349 h 1377"/>
                <a:gd name="T108" fmla="*/ 2544 w 2619"/>
                <a:gd name="T109" fmla="*/ 1246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19" h="1377">
                  <a:moveTo>
                    <a:pt x="2544" y="1246"/>
                  </a:moveTo>
                  <a:cubicBezTo>
                    <a:pt x="2534" y="1245"/>
                    <a:pt x="2525" y="1245"/>
                    <a:pt x="2517" y="1245"/>
                  </a:cubicBezTo>
                  <a:cubicBezTo>
                    <a:pt x="2517" y="1245"/>
                    <a:pt x="2517" y="1245"/>
                    <a:pt x="2517" y="1245"/>
                  </a:cubicBezTo>
                  <a:cubicBezTo>
                    <a:pt x="2508" y="1245"/>
                    <a:pt x="2499" y="1245"/>
                    <a:pt x="2491" y="1245"/>
                  </a:cubicBezTo>
                  <a:cubicBezTo>
                    <a:pt x="2475" y="1246"/>
                    <a:pt x="2459" y="1249"/>
                    <a:pt x="2446" y="1251"/>
                  </a:cubicBezTo>
                  <a:cubicBezTo>
                    <a:pt x="2442" y="1252"/>
                    <a:pt x="2442" y="1252"/>
                    <a:pt x="2442" y="1252"/>
                  </a:cubicBezTo>
                  <a:cubicBezTo>
                    <a:pt x="2423" y="1256"/>
                    <a:pt x="2396" y="1272"/>
                    <a:pt x="2358" y="1266"/>
                  </a:cubicBezTo>
                  <a:cubicBezTo>
                    <a:pt x="2318" y="1260"/>
                    <a:pt x="2200" y="1200"/>
                    <a:pt x="2200" y="1200"/>
                  </a:cubicBezTo>
                  <a:cubicBezTo>
                    <a:pt x="2200" y="1200"/>
                    <a:pt x="2200" y="1200"/>
                    <a:pt x="2200" y="1200"/>
                  </a:cubicBezTo>
                  <a:cubicBezTo>
                    <a:pt x="2188" y="1195"/>
                    <a:pt x="2177" y="1190"/>
                    <a:pt x="2168" y="1185"/>
                  </a:cubicBezTo>
                  <a:cubicBezTo>
                    <a:pt x="2121" y="1160"/>
                    <a:pt x="2074" y="1146"/>
                    <a:pt x="2028" y="1132"/>
                  </a:cubicBezTo>
                  <a:cubicBezTo>
                    <a:pt x="2013" y="1128"/>
                    <a:pt x="1998" y="1123"/>
                    <a:pt x="1983" y="1118"/>
                  </a:cubicBezTo>
                  <a:cubicBezTo>
                    <a:pt x="1939" y="1104"/>
                    <a:pt x="1884" y="1064"/>
                    <a:pt x="1861" y="1047"/>
                  </a:cubicBezTo>
                  <a:cubicBezTo>
                    <a:pt x="1859" y="1045"/>
                    <a:pt x="1859" y="1045"/>
                    <a:pt x="1859" y="1045"/>
                  </a:cubicBezTo>
                  <a:cubicBezTo>
                    <a:pt x="1854" y="1042"/>
                    <a:pt x="1854" y="1042"/>
                    <a:pt x="1854" y="1042"/>
                  </a:cubicBezTo>
                  <a:cubicBezTo>
                    <a:pt x="1847" y="1033"/>
                    <a:pt x="1847" y="1033"/>
                    <a:pt x="1847" y="1033"/>
                  </a:cubicBezTo>
                  <a:cubicBezTo>
                    <a:pt x="1843" y="1028"/>
                    <a:pt x="1840" y="1024"/>
                    <a:pt x="1837" y="1020"/>
                  </a:cubicBezTo>
                  <a:cubicBezTo>
                    <a:pt x="1837" y="1020"/>
                    <a:pt x="1837" y="1020"/>
                    <a:pt x="1837" y="1020"/>
                  </a:cubicBezTo>
                  <a:cubicBezTo>
                    <a:pt x="1845" y="1020"/>
                    <a:pt x="1851" y="1021"/>
                    <a:pt x="1853" y="1021"/>
                  </a:cubicBezTo>
                  <a:cubicBezTo>
                    <a:pt x="1871" y="1018"/>
                    <a:pt x="1871" y="1018"/>
                    <a:pt x="1871" y="1018"/>
                  </a:cubicBezTo>
                  <a:cubicBezTo>
                    <a:pt x="1912" y="1012"/>
                    <a:pt x="1938" y="964"/>
                    <a:pt x="1945" y="947"/>
                  </a:cubicBezTo>
                  <a:cubicBezTo>
                    <a:pt x="1953" y="948"/>
                    <a:pt x="1962" y="947"/>
                    <a:pt x="1966" y="945"/>
                  </a:cubicBezTo>
                  <a:cubicBezTo>
                    <a:pt x="1973" y="941"/>
                    <a:pt x="1975" y="921"/>
                    <a:pt x="1975" y="903"/>
                  </a:cubicBezTo>
                  <a:cubicBezTo>
                    <a:pt x="1976" y="893"/>
                    <a:pt x="1976" y="884"/>
                    <a:pt x="1975" y="877"/>
                  </a:cubicBezTo>
                  <a:cubicBezTo>
                    <a:pt x="1975" y="872"/>
                    <a:pt x="1975" y="872"/>
                    <a:pt x="1975" y="872"/>
                  </a:cubicBezTo>
                  <a:cubicBezTo>
                    <a:pt x="1975" y="867"/>
                    <a:pt x="1976" y="863"/>
                    <a:pt x="1977" y="859"/>
                  </a:cubicBezTo>
                  <a:cubicBezTo>
                    <a:pt x="1980" y="854"/>
                    <a:pt x="1980" y="854"/>
                    <a:pt x="1980" y="854"/>
                  </a:cubicBezTo>
                  <a:cubicBezTo>
                    <a:pt x="1981" y="851"/>
                    <a:pt x="1983" y="847"/>
                    <a:pt x="1985" y="843"/>
                  </a:cubicBezTo>
                  <a:cubicBezTo>
                    <a:pt x="1998" y="815"/>
                    <a:pt x="2012" y="770"/>
                    <a:pt x="1971" y="735"/>
                  </a:cubicBezTo>
                  <a:cubicBezTo>
                    <a:pt x="1966" y="731"/>
                    <a:pt x="1961" y="727"/>
                    <a:pt x="1956" y="722"/>
                  </a:cubicBezTo>
                  <a:cubicBezTo>
                    <a:pt x="1951" y="717"/>
                    <a:pt x="1946" y="713"/>
                    <a:pt x="1940" y="708"/>
                  </a:cubicBezTo>
                  <a:cubicBezTo>
                    <a:pt x="1917" y="688"/>
                    <a:pt x="1884" y="665"/>
                    <a:pt x="1835" y="665"/>
                  </a:cubicBezTo>
                  <a:cubicBezTo>
                    <a:pt x="1825" y="665"/>
                    <a:pt x="1815" y="666"/>
                    <a:pt x="1805" y="667"/>
                  </a:cubicBezTo>
                  <a:cubicBezTo>
                    <a:pt x="1722" y="682"/>
                    <a:pt x="1680" y="711"/>
                    <a:pt x="1663" y="765"/>
                  </a:cubicBezTo>
                  <a:cubicBezTo>
                    <a:pt x="1659" y="777"/>
                    <a:pt x="1656" y="786"/>
                    <a:pt x="1653" y="794"/>
                  </a:cubicBezTo>
                  <a:cubicBezTo>
                    <a:pt x="1645" y="812"/>
                    <a:pt x="1637" y="832"/>
                    <a:pt x="1652" y="859"/>
                  </a:cubicBezTo>
                  <a:cubicBezTo>
                    <a:pt x="1655" y="864"/>
                    <a:pt x="1657" y="869"/>
                    <a:pt x="1659" y="873"/>
                  </a:cubicBezTo>
                  <a:cubicBezTo>
                    <a:pt x="1649" y="876"/>
                    <a:pt x="1636" y="880"/>
                    <a:pt x="1624" y="881"/>
                  </a:cubicBezTo>
                  <a:cubicBezTo>
                    <a:pt x="1622" y="881"/>
                    <a:pt x="1622" y="881"/>
                    <a:pt x="1622" y="881"/>
                  </a:cubicBezTo>
                  <a:cubicBezTo>
                    <a:pt x="1598" y="881"/>
                    <a:pt x="1533" y="882"/>
                    <a:pt x="1428" y="884"/>
                  </a:cubicBezTo>
                  <a:cubicBezTo>
                    <a:pt x="1411" y="884"/>
                    <a:pt x="1411" y="884"/>
                    <a:pt x="1411" y="884"/>
                  </a:cubicBezTo>
                  <a:cubicBezTo>
                    <a:pt x="1323" y="883"/>
                    <a:pt x="1261" y="881"/>
                    <a:pt x="1254" y="880"/>
                  </a:cubicBezTo>
                  <a:cubicBezTo>
                    <a:pt x="1246" y="877"/>
                    <a:pt x="1204" y="847"/>
                    <a:pt x="1180" y="824"/>
                  </a:cubicBezTo>
                  <a:cubicBezTo>
                    <a:pt x="1177" y="822"/>
                    <a:pt x="1173" y="818"/>
                    <a:pt x="1169" y="813"/>
                  </a:cubicBezTo>
                  <a:cubicBezTo>
                    <a:pt x="1162" y="806"/>
                    <a:pt x="1162" y="806"/>
                    <a:pt x="1162" y="806"/>
                  </a:cubicBezTo>
                  <a:cubicBezTo>
                    <a:pt x="1131" y="775"/>
                    <a:pt x="1105" y="750"/>
                    <a:pt x="1087" y="740"/>
                  </a:cubicBezTo>
                  <a:cubicBezTo>
                    <a:pt x="1068" y="731"/>
                    <a:pt x="1034" y="714"/>
                    <a:pt x="1000" y="714"/>
                  </a:cubicBezTo>
                  <a:cubicBezTo>
                    <a:pt x="996" y="714"/>
                    <a:pt x="996" y="714"/>
                    <a:pt x="996" y="714"/>
                  </a:cubicBezTo>
                  <a:cubicBezTo>
                    <a:pt x="993" y="715"/>
                    <a:pt x="990" y="715"/>
                    <a:pt x="986" y="715"/>
                  </a:cubicBezTo>
                  <a:cubicBezTo>
                    <a:pt x="975" y="717"/>
                    <a:pt x="975" y="717"/>
                    <a:pt x="975" y="717"/>
                  </a:cubicBezTo>
                  <a:cubicBezTo>
                    <a:pt x="963" y="719"/>
                    <a:pt x="950" y="721"/>
                    <a:pt x="939" y="721"/>
                  </a:cubicBezTo>
                  <a:cubicBezTo>
                    <a:pt x="936" y="722"/>
                    <a:pt x="936" y="722"/>
                    <a:pt x="936" y="722"/>
                  </a:cubicBezTo>
                  <a:cubicBezTo>
                    <a:pt x="930" y="722"/>
                    <a:pt x="928" y="721"/>
                    <a:pt x="928" y="721"/>
                  </a:cubicBezTo>
                  <a:cubicBezTo>
                    <a:pt x="915" y="715"/>
                    <a:pt x="781" y="623"/>
                    <a:pt x="764" y="606"/>
                  </a:cubicBezTo>
                  <a:cubicBezTo>
                    <a:pt x="754" y="596"/>
                    <a:pt x="741" y="585"/>
                    <a:pt x="728" y="573"/>
                  </a:cubicBezTo>
                  <a:cubicBezTo>
                    <a:pt x="726" y="572"/>
                    <a:pt x="726" y="572"/>
                    <a:pt x="726" y="572"/>
                  </a:cubicBezTo>
                  <a:cubicBezTo>
                    <a:pt x="711" y="559"/>
                    <a:pt x="696" y="546"/>
                    <a:pt x="683" y="534"/>
                  </a:cubicBezTo>
                  <a:cubicBezTo>
                    <a:pt x="665" y="515"/>
                    <a:pt x="647" y="484"/>
                    <a:pt x="635" y="449"/>
                  </a:cubicBezTo>
                  <a:cubicBezTo>
                    <a:pt x="623" y="414"/>
                    <a:pt x="590" y="358"/>
                    <a:pt x="537" y="316"/>
                  </a:cubicBezTo>
                  <a:cubicBezTo>
                    <a:pt x="488" y="278"/>
                    <a:pt x="488" y="278"/>
                    <a:pt x="488" y="278"/>
                  </a:cubicBezTo>
                  <a:cubicBezTo>
                    <a:pt x="478" y="270"/>
                    <a:pt x="468" y="262"/>
                    <a:pt x="459" y="255"/>
                  </a:cubicBezTo>
                  <a:cubicBezTo>
                    <a:pt x="411" y="216"/>
                    <a:pt x="383" y="142"/>
                    <a:pt x="376" y="124"/>
                  </a:cubicBezTo>
                  <a:cubicBezTo>
                    <a:pt x="376" y="117"/>
                    <a:pt x="376" y="117"/>
                    <a:pt x="376" y="117"/>
                  </a:cubicBezTo>
                  <a:cubicBezTo>
                    <a:pt x="374" y="97"/>
                    <a:pt x="372" y="67"/>
                    <a:pt x="348" y="48"/>
                  </a:cubicBezTo>
                  <a:cubicBezTo>
                    <a:pt x="332" y="35"/>
                    <a:pt x="312" y="30"/>
                    <a:pt x="285" y="35"/>
                  </a:cubicBezTo>
                  <a:cubicBezTo>
                    <a:pt x="280" y="36"/>
                    <a:pt x="280" y="36"/>
                    <a:pt x="280" y="36"/>
                  </a:cubicBezTo>
                  <a:cubicBezTo>
                    <a:pt x="275" y="38"/>
                    <a:pt x="275" y="38"/>
                    <a:pt x="275" y="38"/>
                  </a:cubicBezTo>
                  <a:cubicBezTo>
                    <a:pt x="271" y="39"/>
                    <a:pt x="268" y="40"/>
                    <a:pt x="263" y="42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0" y="45"/>
                    <a:pt x="247" y="46"/>
                    <a:pt x="243" y="47"/>
                  </a:cubicBezTo>
                  <a:cubicBezTo>
                    <a:pt x="240" y="48"/>
                    <a:pt x="240" y="48"/>
                    <a:pt x="240" y="48"/>
                  </a:cubicBezTo>
                  <a:cubicBezTo>
                    <a:pt x="165" y="61"/>
                    <a:pt x="72" y="24"/>
                    <a:pt x="72" y="24"/>
                  </a:cubicBezTo>
                  <a:cubicBezTo>
                    <a:pt x="72" y="24"/>
                    <a:pt x="24" y="0"/>
                    <a:pt x="6" y="40"/>
                  </a:cubicBezTo>
                  <a:cubicBezTo>
                    <a:pt x="0" y="56"/>
                    <a:pt x="5" y="75"/>
                    <a:pt x="19" y="89"/>
                  </a:cubicBezTo>
                  <a:cubicBezTo>
                    <a:pt x="39" y="110"/>
                    <a:pt x="149" y="171"/>
                    <a:pt x="187" y="183"/>
                  </a:cubicBezTo>
                  <a:cubicBezTo>
                    <a:pt x="193" y="186"/>
                    <a:pt x="193" y="186"/>
                    <a:pt x="193" y="186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200" y="190"/>
                    <a:pt x="277" y="234"/>
                    <a:pt x="344" y="338"/>
                  </a:cubicBezTo>
                  <a:cubicBezTo>
                    <a:pt x="349" y="345"/>
                    <a:pt x="349" y="345"/>
                    <a:pt x="349" y="345"/>
                  </a:cubicBezTo>
                  <a:cubicBezTo>
                    <a:pt x="350" y="347"/>
                    <a:pt x="350" y="347"/>
                    <a:pt x="350" y="347"/>
                  </a:cubicBezTo>
                  <a:cubicBezTo>
                    <a:pt x="377" y="395"/>
                    <a:pt x="412" y="455"/>
                    <a:pt x="427" y="478"/>
                  </a:cubicBezTo>
                  <a:cubicBezTo>
                    <a:pt x="437" y="493"/>
                    <a:pt x="448" y="514"/>
                    <a:pt x="455" y="529"/>
                  </a:cubicBezTo>
                  <a:cubicBezTo>
                    <a:pt x="459" y="537"/>
                    <a:pt x="459" y="537"/>
                    <a:pt x="459" y="537"/>
                  </a:cubicBezTo>
                  <a:cubicBezTo>
                    <a:pt x="463" y="552"/>
                    <a:pt x="474" y="589"/>
                    <a:pt x="482" y="607"/>
                  </a:cubicBezTo>
                  <a:cubicBezTo>
                    <a:pt x="484" y="610"/>
                    <a:pt x="484" y="610"/>
                    <a:pt x="484" y="610"/>
                  </a:cubicBezTo>
                  <a:cubicBezTo>
                    <a:pt x="501" y="650"/>
                    <a:pt x="538" y="694"/>
                    <a:pt x="593" y="739"/>
                  </a:cubicBezTo>
                  <a:cubicBezTo>
                    <a:pt x="685" y="815"/>
                    <a:pt x="739" y="880"/>
                    <a:pt x="764" y="911"/>
                  </a:cubicBezTo>
                  <a:cubicBezTo>
                    <a:pt x="766" y="914"/>
                    <a:pt x="766" y="914"/>
                    <a:pt x="766" y="914"/>
                  </a:cubicBezTo>
                  <a:cubicBezTo>
                    <a:pt x="772" y="922"/>
                    <a:pt x="777" y="927"/>
                    <a:pt x="780" y="931"/>
                  </a:cubicBezTo>
                  <a:cubicBezTo>
                    <a:pt x="797" y="948"/>
                    <a:pt x="896" y="1028"/>
                    <a:pt x="943" y="1051"/>
                  </a:cubicBezTo>
                  <a:cubicBezTo>
                    <a:pt x="959" y="1059"/>
                    <a:pt x="959" y="1059"/>
                    <a:pt x="959" y="1059"/>
                  </a:cubicBezTo>
                  <a:cubicBezTo>
                    <a:pt x="1022" y="1091"/>
                    <a:pt x="1191" y="1176"/>
                    <a:pt x="1331" y="1198"/>
                  </a:cubicBezTo>
                  <a:cubicBezTo>
                    <a:pt x="1362" y="1202"/>
                    <a:pt x="1394" y="1204"/>
                    <a:pt x="1426" y="1203"/>
                  </a:cubicBezTo>
                  <a:cubicBezTo>
                    <a:pt x="1498" y="1200"/>
                    <a:pt x="1554" y="1183"/>
                    <a:pt x="1586" y="1170"/>
                  </a:cubicBezTo>
                  <a:cubicBezTo>
                    <a:pt x="1606" y="1161"/>
                    <a:pt x="1606" y="1161"/>
                    <a:pt x="1606" y="1161"/>
                  </a:cubicBezTo>
                  <a:cubicBezTo>
                    <a:pt x="1607" y="1161"/>
                    <a:pt x="1620" y="1155"/>
                    <a:pt x="1636" y="1155"/>
                  </a:cubicBezTo>
                  <a:cubicBezTo>
                    <a:pt x="1636" y="1155"/>
                    <a:pt x="1636" y="1155"/>
                    <a:pt x="1636" y="1155"/>
                  </a:cubicBezTo>
                  <a:cubicBezTo>
                    <a:pt x="1645" y="1155"/>
                    <a:pt x="1652" y="1157"/>
                    <a:pt x="1656" y="1159"/>
                  </a:cubicBezTo>
                  <a:cubicBezTo>
                    <a:pt x="1660" y="1161"/>
                    <a:pt x="1660" y="1161"/>
                    <a:pt x="1660" y="1161"/>
                  </a:cubicBezTo>
                  <a:cubicBezTo>
                    <a:pt x="1667" y="1166"/>
                    <a:pt x="1667" y="1166"/>
                    <a:pt x="1667" y="1166"/>
                  </a:cubicBezTo>
                  <a:cubicBezTo>
                    <a:pt x="1702" y="1195"/>
                    <a:pt x="1871" y="1274"/>
                    <a:pt x="1950" y="1302"/>
                  </a:cubicBezTo>
                  <a:cubicBezTo>
                    <a:pt x="2018" y="1325"/>
                    <a:pt x="2159" y="1339"/>
                    <a:pt x="2201" y="1343"/>
                  </a:cubicBezTo>
                  <a:cubicBezTo>
                    <a:pt x="2202" y="1343"/>
                    <a:pt x="2268" y="1346"/>
                    <a:pt x="2316" y="1356"/>
                  </a:cubicBezTo>
                  <a:cubicBezTo>
                    <a:pt x="2321" y="1357"/>
                    <a:pt x="2344" y="1363"/>
                    <a:pt x="2369" y="1368"/>
                  </a:cubicBezTo>
                  <a:cubicBezTo>
                    <a:pt x="2369" y="1368"/>
                    <a:pt x="2432" y="1377"/>
                    <a:pt x="2479" y="1365"/>
                  </a:cubicBezTo>
                  <a:cubicBezTo>
                    <a:pt x="2492" y="1362"/>
                    <a:pt x="2503" y="1357"/>
                    <a:pt x="2512" y="1349"/>
                  </a:cubicBezTo>
                  <a:cubicBezTo>
                    <a:pt x="2551" y="1315"/>
                    <a:pt x="2585" y="1275"/>
                    <a:pt x="2613" y="1274"/>
                  </a:cubicBezTo>
                  <a:cubicBezTo>
                    <a:pt x="2613" y="1274"/>
                    <a:pt x="2619" y="1251"/>
                    <a:pt x="2544" y="1246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 noSelect="1"/>
            </p:cNvSpPr>
            <p:nvPr userDrawn="1"/>
          </p:nvSpPr>
          <p:spPr bwMode="gray">
            <a:xfrm>
              <a:off x="8228013" y="706438"/>
              <a:ext cx="28575" cy="14288"/>
            </a:xfrm>
            <a:custGeom>
              <a:avLst/>
              <a:gdLst>
                <a:gd name="T0" fmla="*/ 120 w 125"/>
                <a:gd name="T1" fmla="*/ 11 h 65"/>
                <a:gd name="T2" fmla="*/ 76 w 125"/>
                <a:gd name="T3" fmla="*/ 1 h 65"/>
                <a:gd name="T4" fmla="*/ 24 w 125"/>
                <a:gd name="T5" fmla="*/ 22 h 65"/>
                <a:gd name="T6" fmla="*/ 6 w 125"/>
                <a:gd name="T7" fmla="*/ 39 h 65"/>
                <a:gd name="T8" fmla="*/ 0 w 125"/>
                <a:gd name="T9" fmla="*/ 46 h 65"/>
                <a:gd name="T10" fmla="*/ 1 w 125"/>
                <a:gd name="T11" fmla="*/ 54 h 65"/>
                <a:gd name="T12" fmla="*/ 3 w 125"/>
                <a:gd name="T13" fmla="*/ 56 h 65"/>
                <a:gd name="T14" fmla="*/ 4 w 125"/>
                <a:gd name="T15" fmla="*/ 56 h 65"/>
                <a:gd name="T16" fmla="*/ 53 w 125"/>
                <a:gd name="T17" fmla="*/ 59 h 65"/>
                <a:gd name="T18" fmla="*/ 103 w 125"/>
                <a:gd name="T19" fmla="*/ 25 h 65"/>
                <a:gd name="T20" fmla="*/ 112 w 125"/>
                <a:gd name="T21" fmla="*/ 18 h 65"/>
                <a:gd name="T22" fmla="*/ 118 w 125"/>
                <a:gd name="T23" fmla="*/ 16 h 65"/>
                <a:gd name="T24" fmla="*/ 120 w 125"/>
                <a:gd name="T25" fmla="*/ 1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65">
                  <a:moveTo>
                    <a:pt x="120" y="11"/>
                  </a:moveTo>
                  <a:cubicBezTo>
                    <a:pt x="115" y="7"/>
                    <a:pt x="90" y="2"/>
                    <a:pt x="76" y="1"/>
                  </a:cubicBezTo>
                  <a:cubicBezTo>
                    <a:pt x="76" y="1"/>
                    <a:pt x="45" y="0"/>
                    <a:pt x="24" y="22"/>
                  </a:cubicBezTo>
                  <a:cubicBezTo>
                    <a:pt x="15" y="30"/>
                    <a:pt x="10" y="35"/>
                    <a:pt x="6" y="3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15" y="61"/>
                    <a:pt x="33" y="65"/>
                    <a:pt x="53" y="59"/>
                  </a:cubicBezTo>
                  <a:cubicBezTo>
                    <a:pt x="77" y="53"/>
                    <a:pt x="92" y="36"/>
                    <a:pt x="103" y="25"/>
                  </a:cubicBezTo>
                  <a:cubicBezTo>
                    <a:pt x="107" y="20"/>
                    <a:pt x="112" y="18"/>
                    <a:pt x="112" y="18"/>
                  </a:cubicBezTo>
                  <a:cubicBezTo>
                    <a:pt x="118" y="16"/>
                    <a:pt x="118" y="16"/>
                    <a:pt x="118" y="16"/>
                  </a:cubicBezTo>
                  <a:cubicBezTo>
                    <a:pt x="118" y="16"/>
                    <a:pt x="125" y="16"/>
                    <a:pt x="120" y="11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le 2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954000" y="846188"/>
            <a:ext cx="6372463" cy="2131473"/>
          </a:xfrm>
        </p:spPr>
        <p:txBody>
          <a:bodyPr anchor="t"/>
          <a:lstStyle>
            <a:lvl1pPr algn="l">
              <a:defRPr sz="6400" b="1"/>
            </a:lvl1pPr>
          </a:lstStyle>
          <a:p>
            <a:r>
              <a:rPr lang="nl-NL"/>
              <a:t>[Titel]</a:t>
            </a:r>
          </a:p>
        </p:txBody>
      </p:sp>
      <p:sp>
        <p:nvSpPr>
          <p:cNvPr id="3" name="Subtitle 3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954000" y="3175019"/>
            <a:ext cx="6372463" cy="951504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[Subtitel]</a:t>
            </a:r>
          </a:p>
        </p:txBody>
      </p:sp>
      <p:sp>
        <p:nvSpPr>
          <p:cNvPr id="8" name="Door 4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84249" y="4513751"/>
            <a:ext cx="1782397" cy="101917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 b="0" i="1">
                <a:latin typeface="Georgia" panose="02040502050405020303" pitchFamily="18" charset="0"/>
              </a:defRPr>
            </a:lvl1pPr>
            <a:lvl2pPr marL="0" indent="0">
              <a:lnSpc>
                <a:spcPct val="100000"/>
              </a:lnSpc>
              <a:buNone/>
              <a:defRPr sz="1400" b="0"/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9pPr>
          </a:lstStyle>
          <a:p>
            <a:pPr lvl="0"/>
            <a:r>
              <a:rPr lang="nl-NL"/>
              <a:t>[door 1e niveau</a:t>
            </a:r>
            <a:br>
              <a:rPr lang="nl-NL"/>
            </a:br>
            <a:r>
              <a:rPr lang="nl-NL"/>
              <a:t>Na(a)m(en) 2e niveau]</a:t>
            </a:r>
          </a:p>
          <a:p>
            <a:pPr lvl="0"/>
            <a:r>
              <a:rPr lang="nl-NL"/>
              <a:t>JU-LEVEL1=Kop</a:t>
            </a:r>
          </a:p>
          <a:p>
            <a:pPr lvl="1"/>
            <a:r>
              <a:rPr lang="nl-NL"/>
              <a:t>JU-LEVEL2=Tekst</a:t>
            </a:r>
          </a:p>
        </p:txBody>
      </p:sp>
      <p:sp>
        <p:nvSpPr>
          <p:cNvPr id="13" name="In co-creatie met 5 (JU-Free)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883388" y="4513751"/>
            <a:ext cx="4443075" cy="101917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 b="0" i="1" baseline="0">
                <a:latin typeface="Georgia" panose="02040502050405020303" pitchFamily="18" charset="0"/>
              </a:defRPr>
            </a:lvl1pPr>
            <a:lvl2pPr marL="0" indent="0">
              <a:lnSpc>
                <a:spcPct val="100000"/>
              </a:lnSpc>
              <a:buNone/>
              <a:defRPr sz="1400" b="0"/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9pPr>
          </a:lstStyle>
          <a:p>
            <a:pPr lvl="0"/>
            <a:r>
              <a:rPr lang="nl-NL"/>
              <a:t>[in co-creatie met 1e niveau</a:t>
            </a:r>
            <a:br>
              <a:rPr lang="nl-NL"/>
            </a:br>
            <a:r>
              <a:rPr lang="nl-NL"/>
              <a:t>Na(a)m(en) 2e niveau]</a:t>
            </a:r>
          </a:p>
          <a:p>
            <a:pPr lvl="0"/>
            <a:r>
              <a:rPr lang="nl-NL"/>
              <a:t>JU-LEVEL1=Kop</a:t>
            </a:r>
          </a:p>
          <a:p>
            <a:pPr lvl="1"/>
            <a:r>
              <a:rPr lang="nl-NL"/>
              <a:t>JU-LEVEL2=Tekst</a:t>
            </a:r>
          </a:p>
        </p:txBody>
      </p:sp>
      <p:sp>
        <p:nvSpPr>
          <p:cNvPr id="14" name="date 6 (JU-Free)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883600" y="6037385"/>
            <a:ext cx="1782397" cy="53261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400" b="0" i="0">
                <a:latin typeface="Georgia" panose="02040502050405020303" pitchFamily="18" charset="0"/>
              </a:defRPr>
            </a:lvl1pPr>
            <a:lvl2pPr marL="0" indent="0">
              <a:lnSpc>
                <a:spcPct val="100000"/>
              </a:lnSpc>
              <a:buNone/>
              <a:defRPr sz="1400" b="0"/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9pPr>
          </a:lstStyle>
          <a:p>
            <a:pPr lvl="0"/>
            <a:r>
              <a:rPr lang="nl-NL"/>
              <a:t>[Maand jaar]</a:t>
            </a:r>
          </a:p>
          <a:p>
            <a:pPr lvl="0"/>
            <a:r>
              <a:rPr lang="nl-NL"/>
              <a:t>JU-LEVEL1=Maand jaar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954F70E6-73A5-4FBC-8546-93FCB5350664}"/>
              </a:ext>
            </a:extLst>
          </p:cNvPr>
          <p:cNvSpPr>
            <a:spLocks noGrp="1" noSelect="1"/>
          </p:cNvSpPr>
          <p:nvPr>
            <p:ph type="pic" sz="quarter" idx="16" hasCustomPrompt="1"/>
          </p:nvPr>
        </p:nvSpPr>
        <p:spPr bwMode="gray">
          <a:xfrm>
            <a:off x="7621587" y="-60"/>
            <a:ext cx="4570413" cy="6858000"/>
          </a:xfrm>
          <a:custGeom>
            <a:avLst/>
            <a:gdLst>
              <a:gd name="connsiteX0" fmla="*/ 1874504 w 4570413"/>
              <a:gd name="connsiteY0" fmla="*/ 0 h 6858000"/>
              <a:gd name="connsiteX1" fmla="*/ 2119430 w 4570413"/>
              <a:gd name="connsiteY1" fmla="*/ 0 h 6858000"/>
              <a:gd name="connsiteX2" fmla="*/ 2349053 w 4570413"/>
              <a:gd name="connsiteY2" fmla="*/ 0 h 6858000"/>
              <a:gd name="connsiteX3" fmla="*/ 2563866 w 4570413"/>
              <a:gd name="connsiteY3" fmla="*/ 0 h 6858000"/>
              <a:gd name="connsiteX4" fmla="*/ 2764365 w 4570413"/>
              <a:gd name="connsiteY4" fmla="*/ 0 h 6858000"/>
              <a:gd name="connsiteX5" fmla="*/ 2951041 w 4570413"/>
              <a:gd name="connsiteY5" fmla="*/ 0 h 6858000"/>
              <a:gd name="connsiteX6" fmla="*/ 3124390 w 4570413"/>
              <a:gd name="connsiteY6" fmla="*/ 0 h 6858000"/>
              <a:gd name="connsiteX7" fmla="*/ 3284903 w 4570413"/>
              <a:gd name="connsiteY7" fmla="*/ 0 h 6858000"/>
              <a:gd name="connsiteX8" fmla="*/ 3433076 w 4570413"/>
              <a:gd name="connsiteY8" fmla="*/ 0 h 6858000"/>
              <a:gd name="connsiteX9" fmla="*/ 3569402 w 4570413"/>
              <a:gd name="connsiteY9" fmla="*/ 0 h 6858000"/>
              <a:gd name="connsiteX10" fmla="*/ 3694374 w 4570413"/>
              <a:gd name="connsiteY10" fmla="*/ 0 h 6858000"/>
              <a:gd name="connsiteX11" fmla="*/ 3808486 w 4570413"/>
              <a:gd name="connsiteY11" fmla="*/ 0 h 6858000"/>
              <a:gd name="connsiteX12" fmla="*/ 3912232 w 4570413"/>
              <a:gd name="connsiteY12" fmla="*/ 0 h 6858000"/>
              <a:gd name="connsiteX13" fmla="*/ 4006105 w 4570413"/>
              <a:gd name="connsiteY13" fmla="*/ 0 h 6858000"/>
              <a:gd name="connsiteX14" fmla="*/ 4090599 w 4570413"/>
              <a:gd name="connsiteY14" fmla="*/ 0 h 6858000"/>
              <a:gd name="connsiteX15" fmla="*/ 4166208 w 4570413"/>
              <a:gd name="connsiteY15" fmla="*/ 0 h 6858000"/>
              <a:gd name="connsiteX16" fmla="*/ 4233424 w 4570413"/>
              <a:gd name="connsiteY16" fmla="*/ 0 h 6858000"/>
              <a:gd name="connsiteX17" fmla="*/ 4292743 w 4570413"/>
              <a:gd name="connsiteY17" fmla="*/ 0 h 6858000"/>
              <a:gd name="connsiteX18" fmla="*/ 4344657 w 4570413"/>
              <a:gd name="connsiteY18" fmla="*/ 0 h 6858000"/>
              <a:gd name="connsiteX19" fmla="*/ 4428246 w 4570413"/>
              <a:gd name="connsiteY19" fmla="*/ 0 h 6858000"/>
              <a:gd name="connsiteX20" fmla="*/ 4488140 w 4570413"/>
              <a:gd name="connsiteY20" fmla="*/ 0 h 6858000"/>
              <a:gd name="connsiteX21" fmla="*/ 4528289 w 4570413"/>
              <a:gd name="connsiteY21" fmla="*/ 0 h 6858000"/>
              <a:gd name="connsiteX22" fmla="*/ 4552642 w 4570413"/>
              <a:gd name="connsiteY22" fmla="*/ 0 h 6858000"/>
              <a:gd name="connsiteX23" fmla="*/ 4565148 w 4570413"/>
              <a:gd name="connsiteY23" fmla="*/ 0 h 6858000"/>
              <a:gd name="connsiteX24" fmla="*/ 4569755 w 4570413"/>
              <a:gd name="connsiteY24" fmla="*/ 0 h 6858000"/>
              <a:gd name="connsiteX25" fmla="*/ 4570413 w 4570413"/>
              <a:gd name="connsiteY25" fmla="*/ 0 h 6858000"/>
              <a:gd name="connsiteX26" fmla="*/ 4570413 w 4570413"/>
              <a:gd name="connsiteY26" fmla="*/ 6858000 h 6858000"/>
              <a:gd name="connsiteX27" fmla="*/ 4325487 w 4570413"/>
              <a:gd name="connsiteY27" fmla="*/ 6858000 h 6858000"/>
              <a:gd name="connsiteX28" fmla="*/ 4095865 w 4570413"/>
              <a:gd name="connsiteY28" fmla="*/ 6858000 h 6858000"/>
              <a:gd name="connsiteX29" fmla="*/ 3881051 w 4570413"/>
              <a:gd name="connsiteY29" fmla="*/ 6858000 h 6858000"/>
              <a:gd name="connsiteX30" fmla="*/ 3680552 w 4570413"/>
              <a:gd name="connsiteY30" fmla="*/ 6858000 h 6858000"/>
              <a:gd name="connsiteX31" fmla="*/ 3493876 w 4570413"/>
              <a:gd name="connsiteY31" fmla="*/ 6858000 h 6858000"/>
              <a:gd name="connsiteX32" fmla="*/ 3320527 w 4570413"/>
              <a:gd name="connsiteY32" fmla="*/ 6858000 h 6858000"/>
              <a:gd name="connsiteX33" fmla="*/ 3160014 w 4570413"/>
              <a:gd name="connsiteY33" fmla="*/ 6858000 h 6858000"/>
              <a:gd name="connsiteX34" fmla="*/ 3011841 w 4570413"/>
              <a:gd name="connsiteY34" fmla="*/ 6858000 h 6858000"/>
              <a:gd name="connsiteX35" fmla="*/ 2875515 w 4570413"/>
              <a:gd name="connsiteY35" fmla="*/ 6858000 h 6858000"/>
              <a:gd name="connsiteX36" fmla="*/ 2750543 w 4570413"/>
              <a:gd name="connsiteY36" fmla="*/ 6858000 h 6858000"/>
              <a:gd name="connsiteX37" fmla="*/ 2636431 w 4570413"/>
              <a:gd name="connsiteY37" fmla="*/ 6858000 h 6858000"/>
              <a:gd name="connsiteX38" fmla="*/ 2532685 w 4570413"/>
              <a:gd name="connsiteY38" fmla="*/ 6858000 h 6858000"/>
              <a:gd name="connsiteX39" fmla="*/ 2438812 w 4570413"/>
              <a:gd name="connsiteY39" fmla="*/ 6858000 h 6858000"/>
              <a:gd name="connsiteX40" fmla="*/ 2354318 w 4570413"/>
              <a:gd name="connsiteY40" fmla="*/ 6858000 h 6858000"/>
              <a:gd name="connsiteX41" fmla="*/ 2278709 w 4570413"/>
              <a:gd name="connsiteY41" fmla="*/ 6858000 h 6858000"/>
              <a:gd name="connsiteX42" fmla="*/ 2211493 w 4570413"/>
              <a:gd name="connsiteY42" fmla="*/ 6858000 h 6858000"/>
              <a:gd name="connsiteX43" fmla="*/ 2152174 w 4570413"/>
              <a:gd name="connsiteY43" fmla="*/ 6858000 h 6858000"/>
              <a:gd name="connsiteX44" fmla="*/ 2100260 w 4570413"/>
              <a:gd name="connsiteY44" fmla="*/ 6858000 h 6858000"/>
              <a:gd name="connsiteX45" fmla="*/ 2016671 w 4570413"/>
              <a:gd name="connsiteY45" fmla="*/ 6858000 h 6858000"/>
              <a:gd name="connsiteX46" fmla="*/ 1956777 w 4570413"/>
              <a:gd name="connsiteY46" fmla="*/ 6858000 h 6858000"/>
              <a:gd name="connsiteX47" fmla="*/ 1916628 w 4570413"/>
              <a:gd name="connsiteY47" fmla="*/ 6858000 h 6858000"/>
              <a:gd name="connsiteX48" fmla="*/ 1892275 w 4570413"/>
              <a:gd name="connsiteY48" fmla="*/ 6858000 h 6858000"/>
              <a:gd name="connsiteX49" fmla="*/ 1879770 w 4570413"/>
              <a:gd name="connsiteY49" fmla="*/ 6858000 h 6858000"/>
              <a:gd name="connsiteX50" fmla="*/ 1875162 w 4570413"/>
              <a:gd name="connsiteY50" fmla="*/ 6858000 h 6858000"/>
              <a:gd name="connsiteX51" fmla="*/ 1874504 w 4570413"/>
              <a:gd name="connsiteY51" fmla="*/ 6858000 h 6858000"/>
              <a:gd name="connsiteX52" fmla="*/ 1801505 w 4570413"/>
              <a:gd name="connsiteY52" fmla="*/ 6818313 h 6858000"/>
              <a:gd name="connsiteX53" fmla="*/ 0 w 4570413"/>
              <a:gd name="connsiteY53" fmla="*/ 3429000 h 6858000"/>
              <a:gd name="connsiteX54" fmla="*/ 1801505 w 4570413"/>
              <a:gd name="connsiteY54" fmla="*/ 3968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70413" h="6858000">
                <a:moveTo>
                  <a:pt x="1874504" y="0"/>
                </a:moveTo>
                <a:lnTo>
                  <a:pt x="2119430" y="0"/>
                </a:lnTo>
                <a:lnTo>
                  <a:pt x="2349053" y="0"/>
                </a:lnTo>
                <a:lnTo>
                  <a:pt x="2563866" y="0"/>
                </a:lnTo>
                <a:lnTo>
                  <a:pt x="2764365" y="0"/>
                </a:lnTo>
                <a:lnTo>
                  <a:pt x="2951041" y="0"/>
                </a:lnTo>
                <a:lnTo>
                  <a:pt x="3124390" y="0"/>
                </a:lnTo>
                <a:lnTo>
                  <a:pt x="3284903" y="0"/>
                </a:lnTo>
                <a:lnTo>
                  <a:pt x="3433076" y="0"/>
                </a:lnTo>
                <a:lnTo>
                  <a:pt x="3569402" y="0"/>
                </a:lnTo>
                <a:lnTo>
                  <a:pt x="3694374" y="0"/>
                </a:lnTo>
                <a:lnTo>
                  <a:pt x="3808486" y="0"/>
                </a:lnTo>
                <a:lnTo>
                  <a:pt x="3912232" y="0"/>
                </a:lnTo>
                <a:lnTo>
                  <a:pt x="4006105" y="0"/>
                </a:lnTo>
                <a:lnTo>
                  <a:pt x="4090599" y="0"/>
                </a:lnTo>
                <a:lnTo>
                  <a:pt x="4166208" y="0"/>
                </a:lnTo>
                <a:lnTo>
                  <a:pt x="4233424" y="0"/>
                </a:lnTo>
                <a:lnTo>
                  <a:pt x="4292743" y="0"/>
                </a:lnTo>
                <a:lnTo>
                  <a:pt x="4344657" y="0"/>
                </a:lnTo>
                <a:lnTo>
                  <a:pt x="4428246" y="0"/>
                </a:lnTo>
                <a:lnTo>
                  <a:pt x="4488140" y="0"/>
                </a:lnTo>
                <a:lnTo>
                  <a:pt x="4528289" y="0"/>
                </a:lnTo>
                <a:lnTo>
                  <a:pt x="4552642" y="0"/>
                </a:lnTo>
                <a:lnTo>
                  <a:pt x="4565148" y="0"/>
                </a:lnTo>
                <a:lnTo>
                  <a:pt x="4569755" y="0"/>
                </a:lnTo>
                <a:lnTo>
                  <a:pt x="4570413" y="0"/>
                </a:lnTo>
                <a:cubicBezTo>
                  <a:pt x="4570413" y="6858000"/>
                  <a:pt x="4570413" y="6858000"/>
                  <a:pt x="4570413" y="6858000"/>
                </a:cubicBezTo>
                <a:lnTo>
                  <a:pt x="4325487" y="6858000"/>
                </a:lnTo>
                <a:lnTo>
                  <a:pt x="4095865" y="6858000"/>
                </a:lnTo>
                <a:lnTo>
                  <a:pt x="3881051" y="6858000"/>
                </a:lnTo>
                <a:lnTo>
                  <a:pt x="3680552" y="6858000"/>
                </a:lnTo>
                <a:lnTo>
                  <a:pt x="3493876" y="6858000"/>
                </a:lnTo>
                <a:lnTo>
                  <a:pt x="3320527" y="6858000"/>
                </a:lnTo>
                <a:lnTo>
                  <a:pt x="3160014" y="6858000"/>
                </a:lnTo>
                <a:lnTo>
                  <a:pt x="3011841" y="6858000"/>
                </a:lnTo>
                <a:lnTo>
                  <a:pt x="2875515" y="6858000"/>
                </a:lnTo>
                <a:lnTo>
                  <a:pt x="2750543" y="6858000"/>
                </a:lnTo>
                <a:lnTo>
                  <a:pt x="2636431" y="6858000"/>
                </a:lnTo>
                <a:lnTo>
                  <a:pt x="2532685" y="6858000"/>
                </a:lnTo>
                <a:lnTo>
                  <a:pt x="2438812" y="6858000"/>
                </a:lnTo>
                <a:lnTo>
                  <a:pt x="2354318" y="6858000"/>
                </a:lnTo>
                <a:lnTo>
                  <a:pt x="2278709" y="6858000"/>
                </a:lnTo>
                <a:lnTo>
                  <a:pt x="2211493" y="6858000"/>
                </a:lnTo>
                <a:lnTo>
                  <a:pt x="2152174" y="6858000"/>
                </a:lnTo>
                <a:lnTo>
                  <a:pt x="2100260" y="6858000"/>
                </a:lnTo>
                <a:lnTo>
                  <a:pt x="2016671" y="6858000"/>
                </a:lnTo>
                <a:lnTo>
                  <a:pt x="1956777" y="6858000"/>
                </a:lnTo>
                <a:lnTo>
                  <a:pt x="1916628" y="6858000"/>
                </a:lnTo>
                <a:lnTo>
                  <a:pt x="1892275" y="6858000"/>
                </a:lnTo>
                <a:lnTo>
                  <a:pt x="1879770" y="6858000"/>
                </a:lnTo>
                <a:lnTo>
                  <a:pt x="1875162" y="6858000"/>
                </a:lnTo>
                <a:lnTo>
                  <a:pt x="1874504" y="6858000"/>
                </a:lnTo>
                <a:cubicBezTo>
                  <a:pt x="1801505" y="6818313"/>
                  <a:pt x="1801505" y="6818313"/>
                  <a:pt x="1801505" y="6818313"/>
                </a:cubicBezTo>
                <a:cubicBezTo>
                  <a:pt x="714762" y="6083935"/>
                  <a:pt x="0" y="4839970"/>
                  <a:pt x="0" y="3429000"/>
                </a:cubicBezTo>
                <a:cubicBezTo>
                  <a:pt x="0" y="2018030"/>
                  <a:pt x="714762" y="774065"/>
                  <a:pt x="1801505" y="39688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r">
              <a:buFontTx/>
              <a:buNone/>
              <a:defRPr baseline="0"/>
            </a:lvl1pPr>
          </a:lstStyle>
          <a:p>
            <a:r>
              <a:rPr lang="nl-NL"/>
              <a:t>[Afbeelding invoegen: </a:t>
            </a:r>
            <a:br>
              <a:rPr lang="nl-NL"/>
            </a:br>
            <a:r>
              <a:rPr lang="nl-NL"/>
              <a:t>Klik op ergens op de dia</a:t>
            </a:r>
            <a:br>
              <a:rPr lang="nl-NL"/>
            </a:br>
            <a:r>
              <a:rPr lang="nl-NL"/>
              <a:t>en voeg een afbeelding in via </a:t>
            </a:r>
            <a:br>
              <a:rPr lang="nl-NL"/>
            </a:br>
            <a:r>
              <a:rPr lang="nl-NL"/>
              <a:t>Invoegen | Afbeeldingen]</a:t>
            </a:r>
          </a:p>
        </p:txBody>
      </p:sp>
      <p:sp>
        <p:nvSpPr>
          <p:cNvPr id="34" name="Placeholder 8">
            <a:extLst>
              <a:ext uri="{FF2B5EF4-FFF2-40B4-BE49-F238E27FC236}">
                <a16:creationId xmlns:a16="http://schemas.microsoft.com/office/drawing/2014/main" id="{DB76B667-4A8D-41B8-9FA4-2627F734A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1"/>
            </p:custDataLst>
          </p:nvPr>
        </p:nvSpPr>
        <p:spPr>
          <a:xfrm rot="5400000">
            <a:off x="6477793" y="1143734"/>
            <a:ext cx="6858000" cy="4570413"/>
          </a:xfrm>
          <a:custGeom>
            <a:avLst/>
            <a:gdLst>
              <a:gd name="connsiteX0" fmla="*/ 0 w 6858000"/>
              <a:gd name="connsiteY0" fmla="*/ 2695909 h 4570413"/>
              <a:gd name="connsiteX1" fmla="*/ 0 w 6858000"/>
              <a:gd name="connsiteY1" fmla="*/ 2450983 h 4570413"/>
              <a:gd name="connsiteX2" fmla="*/ 0 w 6858000"/>
              <a:gd name="connsiteY2" fmla="*/ 2221360 h 4570413"/>
              <a:gd name="connsiteX3" fmla="*/ 0 w 6858000"/>
              <a:gd name="connsiteY3" fmla="*/ 2006547 h 4570413"/>
              <a:gd name="connsiteX4" fmla="*/ 0 w 6858000"/>
              <a:gd name="connsiteY4" fmla="*/ 1806048 h 4570413"/>
              <a:gd name="connsiteX5" fmla="*/ 0 w 6858000"/>
              <a:gd name="connsiteY5" fmla="*/ 1619372 h 4570413"/>
              <a:gd name="connsiteX6" fmla="*/ 0 w 6858000"/>
              <a:gd name="connsiteY6" fmla="*/ 1446023 h 4570413"/>
              <a:gd name="connsiteX7" fmla="*/ 0 w 6858000"/>
              <a:gd name="connsiteY7" fmla="*/ 1285510 h 4570413"/>
              <a:gd name="connsiteX8" fmla="*/ 0 w 6858000"/>
              <a:gd name="connsiteY8" fmla="*/ 1137337 h 4570413"/>
              <a:gd name="connsiteX9" fmla="*/ 0 w 6858000"/>
              <a:gd name="connsiteY9" fmla="*/ 1001011 h 4570413"/>
              <a:gd name="connsiteX10" fmla="*/ 0 w 6858000"/>
              <a:gd name="connsiteY10" fmla="*/ 876039 h 4570413"/>
              <a:gd name="connsiteX11" fmla="*/ 0 w 6858000"/>
              <a:gd name="connsiteY11" fmla="*/ 761927 h 4570413"/>
              <a:gd name="connsiteX12" fmla="*/ 0 w 6858000"/>
              <a:gd name="connsiteY12" fmla="*/ 658181 h 4570413"/>
              <a:gd name="connsiteX13" fmla="*/ 0 w 6858000"/>
              <a:gd name="connsiteY13" fmla="*/ 564308 h 4570413"/>
              <a:gd name="connsiteX14" fmla="*/ 0 w 6858000"/>
              <a:gd name="connsiteY14" fmla="*/ 479814 h 4570413"/>
              <a:gd name="connsiteX15" fmla="*/ 0 w 6858000"/>
              <a:gd name="connsiteY15" fmla="*/ 404205 h 4570413"/>
              <a:gd name="connsiteX16" fmla="*/ 0 w 6858000"/>
              <a:gd name="connsiteY16" fmla="*/ 336989 h 4570413"/>
              <a:gd name="connsiteX17" fmla="*/ 0 w 6858000"/>
              <a:gd name="connsiteY17" fmla="*/ 277670 h 4570413"/>
              <a:gd name="connsiteX18" fmla="*/ 0 w 6858000"/>
              <a:gd name="connsiteY18" fmla="*/ 225756 h 4570413"/>
              <a:gd name="connsiteX19" fmla="*/ 0 w 6858000"/>
              <a:gd name="connsiteY19" fmla="*/ 142167 h 4570413"/>
              <a:gd name="connsiteX20" fmla="*/ 0 w 6858000"/>
              <a:gd name="connsiteY20" fmla="*/ 82273 h 4570413"/>
              <a:gd name="connsiteX21" fmla="*/ 0 w 6858000"/>
              <a:gd name="connsiteY21" fmla="*/ 42124 h 4570413"/>
              <a:gd name="connsiteX22" fmla="*/ 0 w 6858000"/>
              <a:gd name="connsiteY22" fmla="*/ 17771 h 4570413"/>
              <a:gd name="connsiteX23" fmla="*/ 0 w 6858000"/>
              <a:gd name="connsiteY23" fmla="*/ 5265 h 4570413"/>
              <a:gd name="connsiteX24" fmla="*/ 0 w 6858000"/>
              <a:gd name="connsiteY24" fmla="*/ 658 h 4570413"/>
              <a:gd name="connsiteX25" fmla="*/ 0 w 6858000"/>
              <a:gd name="connsiteY25" fmla="*/ 0 h 4570413"/>
              <a:gd name="connsiteX26" fmla="*/ 6858000 w 6858000"/>
              <a:gd name="connsiteY26" fmla="*/ 0 h 4570413"/>
              <a:gd name="connsiteX27" fmla="*/ 6858000 w 6858000"/>
              <a:gd name="connsiteY27" fmla="*/ 244926 h 4570413"/>
              <a:gd name="connsiteX28" fmla="*/ 6858000 w 6858000"/>
              <a:gd name="connsiteY28" fmla="*/ 474548 h 4570413"/>
              <a:gd name="connsiteX29" fmla="*/ 6858000 w 6858000"/>
              <a:gd name="connsiteY29" fmla="*/ 689362 h 4570413"/>
              <a:gd name="connsiteX30" fmla="*/ 6858000 w 6858000"/>
              <a:gd name="connsiteY30" fmla="*/ 889861 h 4570413"/>
              <a:gd name="connsiteX31" fmla="*/ 6858000 w 6858000"/>
              <a:gd name="connsiteY31" fmla="*/ 1076537 h 4570413"/>
              <a:gd name="connsiteX32" fmla="*/ 6858000 w 6858000"/>
              <a:gd name="connsiteY32" fmla="*/ 1249886 h 4570413"/>
              <a:gd name="connsiteX33" fmla="*/ 6858000 w 6858000"/>
              <a:gd name="connsiteY33" fmla="*/ 1410399 h 4570413"/>
              <a:gd name="connsiteX34" fmla="*/ 6858000 w 6858000"/>
              <a:gd name="connsiteY34" fmla="*/ 1558572 h 4570413"/>
              <a:gd name="connsiteX35" fmla="*/ 6858000 w 6858000"/>
              <a:gd name="connsiteY35" fmla="*/ 1694898 h 4570413"/>
              <a:gd name="connsiteX36" fmla="*/ 6858000 w 6858000"/>
              <a:gd name="connsiteY36" fmla="*/ 1819870 h 4570413"/>
              <a:gd name="connsiteX37" fmla="*/ 6858000 w 6858000"/>
              <a:gd name="connsiteY37" fmla="*/ 1933982 h 4570413"/>
              <a:gd name="connsiteX38" fmla="*/ 6858000 w 6858000"/>
              <a:gd name="connsiteY38" fmla="*/ 2037728 h 4570413"/>
              <a:gd name="connsiteX39" fmla="*/ 6858000 w 6858000"/>
              <a:gd name="connsiteY39" fmla="*/ 2131601 h 4570413"/>
              <a:gd name="connsiteX40" fmla="*/ 6858000 w 6858000"/>
              <a:gd name="connsiteY40" fmla="*/ 2216095 h 4570413"/>
              <a:gd name="connsiteX41" fmla="*/ 6858000 w 6858000"/>
              <a:gd name="connsiteY41" fmla="*/ 2291704 h 4570413"/>
              <a:gd name="connsiteX42" fmla="*/ 6858000 w 6858000"/>
              <a:gd name="connsiteY42" fmla="*/ 2358920 h 4570413"/>
              <a:gd name="connsiteX43" fmla="*/ 6858000 w 6858000"/>
              <a:gd name="connsiteY43" fmla="*/ 2418239 h 4570413"/>
              <a:gd name="connsiteX44" fmla="*/ 6858000 w 6858000"/>
              <a:gd name="connsiteY44" fmla="*/ 2470153 h 4570413"/>
              <a:gd name="connsiteX45" fmla="*/ 6858000 w 6858000"/>
              <a:gd name="connsiteY45" fmla="*/ 2553742 h 4570413"/>
              <a:gd name="connsiteX46" fmla="*/ 6858000 w 6858000"/>
              <a:gd name="connsiteY46" fmla="*/ 2613636 h 4570413"/>
              <a:gd name="connsiteX47" fmla="*/ 6858000 w 6858000"/>
              <a:gd name="connsiteY47" fmla="*/ 2653785 h 4570413"/>
              <a:gd name="connsiteX48" fmla="*/ 6858000 w 6858000"/>
              <a:gd name="connsiteY48" fmla="*/ 2678138 h 4570413"/>
              <a:gd name="connsiteX49" fmla="*/ 6858000 w 6858000"/>
              <a:gd name="connsiteY49" fmla="*/ 2690643 h 4570413"/>
              <a:gd name="connsiteX50" fmla="*/ 6858000 w 6858000"/>
              <a:gd name="connsiteY50" fmla="*/ 2695251 h 4570413"/>
              <a:gd name="connsiteX51" fmla="*/ 6858000 w 6858000"/>
              <a:gd name="connsiteY51" fmla="*/ 2695909 h 4570413"/>
              <a:gd name="connsiteX52" fmla="*/ 6818313 w 6858000"/>
              <a:gd name="connsiteY52" fmla="*/ 2768908 h 4570413"/>
              <a:gd name="connsiteX53" fmla="*/ 6681521 w 6858000"/>
              <a:gd name="connsiteY53" fmla="*/ 2958801 h 4570413"/>
              <a:gd name="connsiteX54" fmla="*/ 6657747 w 6858000"/>
              <a:gd name="connsiteY54" fmla="*/ 2989054 h 4570413"/>
              <a:gd name="connsiteX55" fmla="*/ 6554973 w 6858000"/>
              <a:gd name="connsiteY55" fmla="*/ 3115081 h 4570413"/>
              <a:gd name="connsiteX56" fmla="*/ 6337425 w 6858000"/>
              <a:gd name="connsiteY56" fmla="*/ 3354444 h 4570413"/>
              <a:gd name="connsiteX57" fmla="*/ 6273469 w 6858000"/>
              <a:gd name="connsiteY57" fmla="*/ 3416135 h 4570413"/>
              <a:gd name="connsiteX58" fmla="*/ 6076832 w 6858000"/>
              <a:gd name="connsiteY58" fmla="*/ 3594851 h 4570413"/>
              <a:gd name="connsiteX59" fmla="*/ 5991732 w 6858000"/>
              <a:gd name="connsiteY59" fmla="*/ 3667660 h 4570413"/>
              <a:gd name="connsiteX60" fmla="*/ 5989217 w 6858000"/>
              <a:gd name="connsiteY60" fmla="*/ 3669636 h 4570413"/>
              <a:gd name="connsiteX61" fmla="*/ 5801864 w 6858000"/>
              <a:gd name="connsiteY61" fmla="*/ 3811460 h 4570413"/>
              <a:gd name="connsiteX62" fmla="*/ 5788370 w 6858000"/>
              <a:gd name="connsiteY62" fmla="*/ 3821056 h 4570413"/>
              <a:gd name="connsiteX63" fmla="*/ 5590516 w 6858000"/>
              <a:gd name="connsiteY63" fmla="*/ 3952955 h 4570413"/>
              <a:gd name="connsiteX64" fmla="*/ 3429000 w 6858000"/>
              <a:gd name="connsiteY64" fmla="*/ 4570413 h 4570413"/>
              <a:gd name="connsiteX65" fmla="*/ 1267485 w 6858000"/>
              <a:gd name="connsiteY65" fmla="*/ 3952955 h 4570413"/>
              <a:gd name="connsiteX66" fmla="*/ 1071481 w 6858000"/>
              <a:gd name="connsiteY66" fmla="*/ 3822290 h 4570413"/>
              <a:gd name="connsiteX67" fmla="*/ 1054343 w 6858000"/>
              <a:gd name="connsiteY67" fmla="*/ 3810103 h 4570413"/>
              <a:gd name="connsiteX68" fmla="*/ 871935 w 6858000"/>
              <a:gd name="connsiteY68" fmla="*/ 3672022 h 4570413"/>
              <a:gd name="connsiteX69" fmla="*/ 864965 w 6858000"/>
              <a:gd name="connsiteY69" fmla="*/ 3666544 h 4570413"/>
              <a:gd name="connsiteX70" fmla="*/ 783141 w 6858000"/>
              <a:gd name="connsiteY70" fmla="*/ 3596538 h 4570413"/>
              <a:gd name="connsiteX71" fmla="*/ 582650 w 6858000"/>
              <a:gd name="connsiteY71" fmla="*/ 3414319 h 4570413"/>
              <a:gd name="connsiteX72" fmla="*/ 521511 w 6858000"/>
              <a:gd name="connsiteY72" fmla="*/ 3355346 h 4570413"/>
              <a:gd name="connsiteX73" fmla="*/ 302021 w 6858000"/>
              <a:gd name="connsiteY73" fmla="*/ 3113846 h 4570413"/>
              <a:gd name="connsiteX74" fmla="*/ 203424 w 6858000"/>
              <a:gd name="connsiteY74" fmla="*/ 2992941 h 4570413"/>
              <a:gd name="connsiteX75" fmla="*/ 175213 w 6858000"/>
              <a:gd name="connsiteY75" fmla="*/ 2957042 h 4570413"/>
              <a:gd name="connsiteX76" fmla="*/ 39688 w 6858000"/>
              <a:gd name="connsiteY76" fmla="*/ 2768908 h 4570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6858000" h="4570413">
                <a:moveTo>
                  <a:pt x="0" y="2695909"/>
                </a:moveTo>
                <a:lnTo>
                  <a:pt x="0" y="2450983"/>
                </a:lnTo>
                <a:lnTo>
                  <a:pt x="0" y="2221360"/>
                </a:lnTo>
                <a:lnTo>
                  <a:pt x="0" y="2006547"/>
                </a:lnTo>
                <a:lnTo>
                  <a:pt x="0" y="1806048"/>
                </a:lnTo>
                <a:lnTo>
                  <a:pt x="0" y="1619372"/>
                </a:lnTo>
                <a:lnTo>
                  <a:pt x="0" y="1446023"/>
                </a:lnTo>
                <a:lnTo>
                  <a:pt x="0" y="1285510"/>
                </a:lnTo>
                <a:lnTo>
                  <a:pt x="0" y="1137337"/>
                </a:lnTo>
                <a:lnTo>
                  <a:pt x="0" y="1001011"/>
                </a:lnTo>
                <a:lnTo>
                  <a:pt x="0" y="876039"/>
                </a:lnTo>
                <a:lnTo>
                  <a:pt x="0" y="761927"/>
                </a:lnTo>
                <a:lnTo>
                  <a:pt x="0" y="658181"/>
                </a:lnTo>
                <a:lnTo>
                  <a:pt x="0" y="564308"/>
                </a:lnTo>
                <a:lnTo>
                  <a:pt x="0" y="479814"/>
                </a:lnTo>
                <a:lnTo>
                  <a:pt x="0" y="404205"/>
                </a:lnTo>
                <a:lnTo>
                  <a:pt x="0" y="336989"/>
                </a:lnTo>
                <a:lnTo>
                  <a:pt x="0" y="277670"/>
                </a:lnTo>
                <a:lnTo>
                  <a:pt x="0" y="225756"/>
                </a:lnTo>
                <a:lnTo>
                  <a:pt x="0" y="142167"/>
                </a:lnTo>
                <a:lnTo>
                  <a:pt x="0" y="82273"/>
                </a:lnTo>
                <a:lnTo>
                  <a:pt x="0" y="42124"/>
                </a:lnTo>
                <a:lnTo>
                  <a:pt x="0" y="17771"/>
                </a:lnTo>
                <a:lnTo>
                  <a:pt x="0" y="5265"/>
                </a:lnTo>
                <a:lnTo>
                  <a:pt x="0" y="658"/>
                </a:lnTo>
                <a:lnTo>
                  <a:pt x="0" y="0"/>
                </a:lnTo>
                <a:cubicBezTo>
                  <a:pt x="6858000" y="0"/>
                  <a:pt x="6858000" y="0"/>
                  <a:pt x="6858000" y="0"/>
                </a:cubicBezTo>
                <a:lnTo>
                  <a:pt x="6858000" y="244926"/>
                </a:lnTo>
                <a:lnTo>
                  <a:pt x="6858000" y="474548"/>
                </a:lnTo>
                <a:lnTo>
                  <a:pt x="6858000" y="689362"/>
                </a:lnTo>
                <a:lnTo>
                  <a:pt x="6858000" y="889861"/>
                </a:lnTo>
                <a:lnTo>
                  <a:pt x="6858000" y="1076537"/>
                </a:lnTo>
                <a:lnTo>
                  <a:pt x="6858000" y="1249886"/>
                </a:lnTo>
                <a:lnTo>
                  <a:pt x="6858000" y="1410399"/>
                </a:lnTo>
                <a:lnTo>
                  <a:pt x="6858000" y="1558572"/>
                </a:lnTo>
                <a:lnTo>
                  <a:pt x="6858000" y="1694898"/>
                </a:lnTo>
                <a:lnTo>
                  <a:pt x="6858000" y="1819870"/>
                </a:lnTo>
                <a:lnTo>
                  <a:pt x="6858000" y="1933982"/>
                </a:lnTo>
                <a:lnTo>
                  <a:pt x="6858000" y="2037728"/>
                </a:lnTo>
                <a:lnTo>
                  <a:pt x="6858000" y="2131601"/>
                </a:lnTo>
                <a:lnTo>
                  <a:pt x="6858000" y="2216095"/>
                </a:lnTo>
                <a:lnTo>
                  <a:pt x="6858000" y="2291704"/>
                </a:lnTo>
                <a:lnTo>
                  <a:pt x="6858000" y="2358920"/>
                </a:lnTo>
                <a:lnTo>
                  <a:pt x="6858000" y="2418239"/>
                </a:lnTo>
                <a:lnTo>
                  <a:pt x="6858000" y="2470153"/>
                </a:lnTo>
                <a:lnTo>
                  <a:pt x="6858000" y="2553742"/>
                </a:lnTo>
                <a:lnTo>
                  <a:pt x="6858000" y="2613636"/>
                </a:lnTo>
                <a:lnTo>
                  <a:pt x="6858000" y="2653785"/>
                </a:lnTo>
                <a:lnTo>
                  <a:pt x="6858000" y="2678138"/>
                </a:lnTo>
                <a:lnTo>
                  <a:pt x="6858000" y="2690643"/>
                </a:lnTo>
                <a:lnTo>
                  <a:pt x="6858000" y="2695251"/>
                </a:lnTo>
                <a:lnTo>
                  <a:pt x="6858000" y="2695909"/>
                </a:lnTo>
                <a:cubicBezTo>
                  <a:pt x="6818313" y="2768908"/>
                  <a:pt x="6818313" y="2768908"/>
                  <a:pt x="6818313" y="2768908"/>
                </a:cubicBezTo>
                <a:lnTo>
                  <a:pt x="6681521" y="2958801"/>
                </a:lnTo>
                <a:lnTo>
                  <a:pt x="6657747" y="2989054"/>
                </a:lnTo>
                <a:lnTo>
                  <a:pt x="6554973" y="3115081"/>
                </a:lnTo>
                <a:lnTo>
                  <a:pt x="6337425" y="3354444"/>
                </a:lnTo>
                <a:lnTo>
                  <a:pt x="6273469" y="3416135"/>
                </a:lnTo>
                <a:lnTo>
                  <a:pt x="6076832" y="3594851"/>
                </a:lnTo>
                <a:lnTo>
                  <a:pt x="5991732" y="3667660"/>
                </a:lnTo>
                <a:lnTo>
                  <a:pt x="5989217" y="3669636"/>
                </a:lnTo>
                <a:lnTo>
                  <a:pt x="5801864" y="3811460"/>
                </a:lnTo>
                <a:lnTo>
                  <a:pt x="5788370" y="3821056"/>
                </a:lnTo>
                <a:lnTo>
                  <a:pt x="5590516" y="3952955"/>
                </a:lnTo>
                <a:cubicBezTo>
                  <a:pt x="4963500" y="4344258"/>
                  <a:pt x="4222671" y="4570413"/>
                  <a:pt x="3429000" y="4570413"/>
                </a:cubicBezTo>
                <a:cubicBezTo>
                  <a:pt x="2635330" y="4570413"/>
                  <a:pt x="1894500" y="4344258"/>
                  <a:pt x="1267485" y="3952955"/>
                </a:cubicBezTo>
                <a:lnTo>
                  <a:pt x="1071481" y="3822290"/>
                </a:lnTo>
                <a:lnTo>
                  <a:pt x="1054343" y="3810103"/>
                </a:lnTo>
                <a:lnTo>
                  <a:pt x="871935" y="3672022"/>
                </a:lnTo>
                <a:lnTo>
                  <a:pt x="864965" y="3666544"/>
                </a:lnTo>
                <a:lnTo>
                  <a:pt x="783141" y="3596538"/>
                </a:lnTo>
                <a:lnTo>
                  <a:pt x="582650" y="3414319"/>
                </a:lnTo>
                <a:lnTo>
                  <a:pt x="521511" y="3355346"/>
                </a:lnTo>
                <a:lnTo>
                  <a:pt x="302021" y="3113846"/>
                </a:lnTo>
                <a:lnTo>
                  <a:pt x="203424" y="2992941"/>
                </a:lnTo>
                <a:lnTo>
                  <a:pt x="175213" y="2957042"/>
                </a:lnTo>
                <a:lnTo>
                  <a:pt x="39688" y="2768908"/>
                </a:lnTo>
                <a:close/>
              </a:path>
            </a:pathLst>
          </a:custGeom>
          <a:gradFill>
            <a:gsLst>
              <a:gs pos="13000">
                <a:schemeClr val="bg1">
                  <a:alpha val="0"/>
                  <a:lumMod val="60000"/>
                </a:schemeClr>
              </a:gs>
              <a:gs pos="42000">
                <a:schemeClr val="bg1">
                  <a:alpha val="0"/>
                </a:schemeClr>
              </a:gs>
              <a:gs pos="74000">
                <a:srgbClr val="653172">
                  <a:alpha val="74000"/>
                  <a:lumMod val="87000"/>
                </a:srgbClr>
              </a:gs>
              <a:gs pos="100000">
                <a:srgbClr val="6A3371">
                  <a:lumMod val="42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256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f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 noSelect="1"/>
          </p:cNvSpPr>
          <p:nvPr>
            <p:ph type="pic" sz="quarter" idx="16" hasCustomPrompt="1"/>
          </p:nvPr>
        </p:nvSpPr>
        <p:spPr bwMode="gray">
          <a:xfrm>
            <a:off x="622800" y="619200"/>
            <a:ext cx="10908000" cy="5029200"/>
          </a:xfrm>
        </p:spPr>
        <p:txBody>
          <a:bodyPr/>
          <a:lstStyle>
            <a:lvl1pPr marL="0" indent="0" algn="r">
              <a:buFontTx/>
              <a:buNone/>
              <a:defRPr baseline="0"/>
            </a:lvl1pPr>
          </a:lstStyle>
          <a:p>
            <a:r>
              <a:rPr lang="nl-NL"/>
              <a:t>[Invoegen van een foto: klik op de witte rand hierboven </a:t>
            </a:r>
            <a:br>
              <a:rPr lang="nl-NL"/>
            </a:br>
            <a:r>
              <a:rPr lang="nl-NL"/>
              <a:t>Voeg dan een afbeelding in via: Invoegen | Afbeeldingen]</a:t>
            </a:r>
          </a:p>
        </p:txBody>
      </p:sp>
      <p:sp>
        <p:nvSpPr>
          <p:cNvPr id="21" name="Raster (PHJU) 1">
            <a:extLst>
              <a:ext uri="{FF2B5EF4-FFF2-40B4-BE49-F238E27FC236}">
                <a16:creationId xmlns:a16="http://schemas.microsoft.com/office/drawing/2014/main" id="{47D2F88B-7FAB-CC45-A3C0-C1F2C1959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 userDrawn="1">
            <p:ph type="body" idx="1000" hasCustomPrompt="1"/>
            <p:custDataLst>
              <p:custData r:id="rId1"/>
            </p:custDataLst>
          </p:nvPr>
        </p:nvSpPr>
        <p:spPr bwMode="gray">
          <a:xfrm rot="10800000" flipH="1">
            <a:off x="622800" y="619200"/>
            <a:ext cx="10909300" cy="5029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  <a:lumMod val="60000"/>
                </a:schemeClr>
              </a:gs>
              <a:gs pos="40000">
                <a:schemeClr val="bg1">
                  <a:alpha val="0"/>
                </a:schemeClr>
              </a:gs>
              <a:gs pos="87000">
                <a:srgbClr val="6A3171">
                  <a:lumMod val="92000"/>
                </a:srgbClr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2" name="Title 3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918000" y="3398101"/>
            <a:ext cx="6372463" cy="1064433"/>
          </a:xfrm>
        </p:spPr>
        <p:txBody>
          <a:bodyPr anchor="b"/>
          <a:lstStyle>
            <a:lvl1pPr algn="l">
              <a:defRPr sz="6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[Titel]</a:t>
            </a:r>
          </a:p>
        </p:txBody>
      </p:sp>
      <p:sp>
        <p:nvSpPr>
          <p:cNvPr id="3" name="Subtitle 4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918831" y="4456282"/>
            <a:ext cx="6372463" cy="951504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60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[Subtitel]</a:t>
            </a:r>
          </a:p>
        </p:txBody>
      </p:sp>
    </p:spTree>
    <p:extLst>
      <p:ext uri="{BB962C8B-B14F-4D97-AF65-F5344CB8AC3E}">
        <p14:creationId xmlns:p14="http://schemas.microsoft.com/office/powerpoint/2010/main" val="63170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blauw kader en f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picture 3"/>
          <p:cNvSpPr>
            <a:spLocks noGrp="1" noSelect="1"/>
          </p:cNvSpPr>
          <p:nvPr>
            <p:ph type="pic" sz="quarter" idx="16" hasCustomPrompt="1"/>
          </p:nvPr>
        </p:nvSpPr>
        <p:spPr bwMode="gray">
          <a:xfrm>
            <a:off x="6242400" y="0"/>
            <a:ext cx="5950800" cy="6858000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baseline="0"/>
            </a:lvl1pPr>
          </a:lstStyle>
          <a:p>
            <a:r>
              <a:rPr lang="nl-NL"/>
              <a:t>[Invoegen van een foto: klik ergens op de dia,</a:t>
            </a:r>
            <a:br>
              <a:rPr lang="nl-NL"/>
            </a:br>
            <a:r>
              <a:rPr lang="nl-NL"/>
              <a:t>voeg dan een afbeelding in via: </a:t>
            </a:r>
            <a:br>
              <a:rPr lang="nl-NL"/>
            </a:br>
            <a:r>
              <a:rPr lang="nl-NL"/>
              <a:t>Invoegen | Afbeeldingen]</a:t>
            </a:r>
          </a:p>
        </p:txBody>
      </p:sp>
      <p:sp>
        <p:nvSpPr>
          <p:cNvPr id="2" name="Title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891717" y="1643654"/>
            <a:ext cx="4320000" cy="1260000"/>
          </a:xfrm>
        </p:spPr>
        <p:txBody>
          <a:bodyPr/>
          <a:lstStyle>
            <a:lvl1pPr>
              <a:defRPr sz="3000" b="0" baseline="0"/>
            </a:lvl1pPr>
          </a:lstStyle>
          <a:p>
            <a:r>
              <a:rPr lang="nl-NL"/>
              <a:t>[Titel]</a:t>
            </a:r>
          </a:p>
        </p:txBody>
      </p:sp>
      <p:sp>
        <p:nvSpPr>
          <p:cNvPr id="7" name="Frame text 2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91717" y="2905125"/>
            <a:ext cx="4320000" cy="2780058"/>
          </a:xfrm>
        </p:spPr>
        <p:txBody>
          <a:bodyPr lIns="43200"/>
          <a:lstStyle>
            <a:lvl1pPr marL="0" indent="0">
              <a:buNone/>
              <a:defRPr b="0"/>
            </a:lvl1pPr>
            <a:lvl2pPr marL="0" indent="0">
              <a:buNone/>
              <a:defRPr b="0"/>
            </a:lvl2pPr>
            <a:lvl3pPr marL="0" indent="0">
              <a:buFont typeface="Arial" panose="020B0604020202020204" pitchFamily="34" charset="0"/>
              <a:buNone/>
              <a:defRPr b="0"/>
            </a:lvl3pPr>
            <a:lvl4pPr marL="0" indent="0">
              <a:buFont typeface="Arial" panose="020B0604020202020204" pitchFamily="34" charset="0"/>
              <a:buNone/>
              <a:defRPr b="0"/>
            </a:lvl4pPr>
            <a:lvl5pPr marL="0" indent="0">
              <a:buFont typeface="Arial" panose="020B0604020202020204" pitchFamily="34" charset="0"/>
              <a:buNone/>
              <a:defRPr b="0"/>
            </a:lvl5pPr>
            <a:lvl6pPr marL="0" indent="0">
              <a:buFont typeface="Arial" panose="020B0604020202020204" pitchFamily="34" charset="0"/>
              <a:buNone/>
              <a:defRPr b="0"/>
            </a:lvl6pPr>
            <a:lvl7pPr marL="0" indent="0">
              <a:buFont typeface="Arial" panose="020B0604020202020204" pitchFamily="34" charset="0"/>
              <a:buNone/>
              <a:defRPr b="0"/>
            </a:lvl7pPr>
            <a:lvl8pPr marL="0" indent="0">
              <a:buFont typeface="Arial" panose="020B0604020202020204" pitchFamily="34" charset="0"/>
              <a:buNone/>
              <a:defRPr b="0"/>
            </a:lvl8pPr>
            <a:lvl9pPr marL="0" indent="0">
              <a:buFont typeface="Arial" panose="020B0604020202020204" pitchFamily="34" charset="0"/>
              <a:buNone/>
              <a:defRPr b="0"/>
            </a:lvl9pPr>
          </a:lstStyle>
          <a:p>
            <a:pPr lvl="0"/>
            <a:r>
              <a:rPr lang="nl-NL"/>
              <a:t>[Tekst]</a:t>
            </a:r>
          </a:p>
          <a:p>
            <a:pPr lvl="0"/>
            <a:r>
              <a:rPr lang="nl-NL"/>
              <a:t>JU-LEVEL1=Basistekst</a:t>
            </a:r>
          </a:p>
        </p:txBody>
      </p:sp>
      <p:sp>
        <p:nvSpPr>
          <p:cNvPr id="14" name="Blauw kader (PHJU)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 userDrawn="1">
            <p:ph type="body" idx="1000" hasCustomPrompt="1"/>
            <p:custDataLst>
              <p:custData r:id="rId1"/>
            </p:custDataLst>
          </p:nvPr>
        </p:nvSpPr>
        <p:spPr bwMode="gray">
          <a:xfrm>
            <a:off x="5950800" y="1260000"/>
            <a:ext cx="5583600" cy="419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8" name="Frame text 5 (JU-Free)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349542" y="1681200"/>
            <a:ext cx="4320000" cy="3200400"/>
          </a:xfrm>
        </p:spPr>
        <p:txBody>
          <a:bodyPr lIns="43200"/>
          <a:lstStyle>
            <a:lvl1pPr marL="0" indent="0">
              <a:buNone/>
              <a:defRPr b="1"/>
            </a:lvl1pPr>
            <a:lvl2pPr marL="342000" indent="-342000">
              <a:buClr>
                <a:schemeClr val="tx1"/>
              </a:buClr>
              <a:buFont typeface="+mj-lt"/>
              <a:buAutoNum type="arabicPeriod"/>
              <a:defRPr b="0"/>
            </a:lvl2pPr>
            <a:lvl3pPr marL="0" indent="0">
              <a:buFont typeface="Arial" panose="020B0604020202020204" pitchFamily="34" charset="0"/>
              <a:buNone/>
              <a:defRPr b="0"/>
            </a:lvl3pPr>
            <a:lvl4pPr marL="0" indent="0">
              <a:buFont typeface="Arial" panose="020B0604020202020204" pitchFamily="34" charset="0"/>
              <a:buNone/>
              <a:defRPr b="0"/>
            </a:lvl4pPr>
            <a:lvl5pPr marL="0" indent="0">
              <a:buFont typeface="Arial" panose="020B0604020202020204" pitchFamily="34" charset="0"/>
              <a:buNone/>
              <a:defRPr b="0"/>
            </a:lvl5pPr>
            <a:lvl6pPr marL="0" indent="0">
              <a:buFont typeface="Arial" panose="020B0604020202020204" pitchFamily="34" charset="0"/>
              <a:buNone/>
              <a:defRPr b="0"/>
            </a:lvl6pPr>
            <a:lvl7pPr marL="0" indent="0">
              <a:buFont typeface="Arial" panose="020B0604020202020204" pitchFamily="34" charset="0"/>
              <a:buNone/>
              <a:defRPr b="0"/>
            </a:lvl7pPr>
            <a:lvl8pPr marL="0" indent="0">
              <a:buFont typeface="Arial" panose="020B0604020202020204" pitchFamily="34" charset="0"/>
              <a:buNone/>
              <a:defRPr b="0"/>
            </a:lvl8pPr>
            <a:lvl9pPr marL="0" indent="0">
              <a:buFont typeface="Arial" panose="020B0604020202020204" pitchFamily="34" charset="0"/>
              <a:buNone/>
              <a:defRPr b="0"/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  <a:p>
            <a:pPr lvl="1"/>
            <a:r>
              <a:rPr lang="nl-NL"/>
              <a:t>JU-LEVEL2=Opsomming nummer 1e niveau</a:t>
            </a:r>
          </a:p>
          <a:p>
            <a:pPr lvl="2"/>
            <a:r>
              <a:rPr lang="nl-NL"/>
              <a:t>JU-LEVEL3=Basistekst</a:t>
            </a:r>
          </a:p>
        </p:txBody>
      </p:sp>
      <p:sp>
        <p:nvSpPr>
          <p:cNvPr id="4" name="Koptekst groen 6 (JU-Free)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19125" y="466725"/>
            <a:ext cx="4343400" cy="216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300">
                <a:solidFill>
                  <a:schemeClr val="tx2"/>
                </a:solidFill>
                <a:latin typeface="+mj-lt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</p:txBody>
      </p:sp>
    </p:spTree>
    <p:extLst>
      <p:ext uri="{BB962C8B-B14F-4D97-AF65-F5344CB8AC3E}">
        <p14:creationId xmlns:p14="http://schemas.microsoft.com/office/powerpoint/2010/main" val="3875950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et tekst en foto met ras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picture 5"/>
          <p:cNvSpPr>
            <a:spLocks noGrp="1" noSelect="1"/>
          </p:cNvSpPr>
          <p:nvPr>
            <p:ph type="pic" sz="quarter" idx="16" hasCustomPrompt="1"/>
          </p:nvPr>
        </p:nvSpPr>
        <p:spPr bwMode="gray">
          <a:xfrm>
            <a:off x="-6914" y="0"/>
            <a:ext cx="7066800" cy="6858000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baseline="0"/>
            </a:lvl1pPr>
          </a:lstStyle>
          <a:p>
            <a:r>
              <a:rPr lang="nl-NL"/>
              <a:t>[Invoegen van een foto: klik ergens op de dia, </a:t>
            </a:r>
            <a:br>
              <a:rPr lang="nl-NL"/>
            </a:br>
            <a:r>
              <a:rPr lang="nl-NL"/>
              <a:t>voeg dan een afbeelding in via: Invoegen | Afbeeldingen]</a:t>
            </a:r>
          </a:p>
        </p:txBody>
      </p:sp>
      <p:sp>
        <p:nvSpPr>
          <p:cNvPr id="9" name="Raster (PHJU) 1">
            <a:extLst>
              <a:ext uri="{FF2B5EF4-FFF2-40B4-BE49-F238E27FC236}">
                <a16:creationId xmlns:a16="http://schemas.microsoft.com/office/drawing/2014/main" id="{79AC1F9B-2E49-6441-A61A-F42AB5E14A72}"/>
              </a:ext>
            </a:extLst>
          </p:cNvPr>
          <p:cNvSpPr>
            <a:spLocks noGrp="1" noSelect="1"/>
          </p:cNvSpPr>
          <p:nvPr userDrawn="1">
            <p:ph type="body" idx="1000" hasCustomPrompt="1"/>
            <p:custDataLst>
              <p:custData r:id="rId1"/>
            </p:custDataLst>
          </p:nvPr>
        </p:nvSpPr>
        <p:spPr bwMode="gray">
          <a:xfrm rot="5400000" flipH="1">
            <a:off x="104397" y="-104402"/>
            <a:ext cx="6858002" cy="706680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  <a:lumMod val="60000"/>
                </a:schemeClr>
              </a:gs>
              <a:gs pos="29000">
                <a:schemeClr val="bg1">
                  <a:alpha val="0"/>
                </a:schemeClr>
              </a:gs>
              <a:gs pos="70000">
                <a:srgbClr val="653172">
                  <a:alpha val="74000"/>
                  <a:lumMod val="87000"/>
                </a:srgbClr>
              </a:gs>
              <a:gs pos="100000">
                <a:srgbClr val="6A3371">
                  <a:lumMod val="42000"/>
                </a:srgb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2" name="Title 2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7434375" y="1976850"/>
            <a:ext cx="3906000" cy="1940400"/>
          </a:xfrm>
        </p:spPr>
        <p:txBody>
          <a:bodyPr anchor="b"/>
          <a:lstStyle>
            <a:lvl1pPr>
              <a:defRPr sz="4000" b="0" baseline="0"/>
            </a:lvl1pPr>
          </a:lstStyle>
          <a:p>
            <a:r>
              <a:rPr lang="nl-NL"/>
              <a:t>[Titel]</a:t>
            </a:r>
          </a:p>
        </p:txBody>
      </p:sp>
      <p:sp>
        <p:nvSpPr>
          <p:cNvPr id="7" name="Frame text 3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377225" y="4536825"/>
            <a:ext cx="4273200" cy="1422000"/>
          </a:xfrm>
        </p:spPr>
        <p:txBody>
          <a:bodyPr lIns="43200"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  <a:lvl2pPr marL="0" indent="0">
              <a:buNone/>
              <a:defRPr b="0">
                <a:solidFill>
                  <a:schemeClr val="bg2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9pPr>
          </a:lstStyle>
          <a:p>
            <a:pPr lvl="0"/>
            <a:r>
              <a:rPr lang="nl-NL"/>
              <a:t>[Tekst]</a:t>
            </a:r>
          </a:p>
          <a:p>
            <a:pPr lvl="0"/>
            <a:r>
              <a:rPr lang="nl-NL"/>
              <a:t>JU-LEVEL1=Basistekst</a:t>
            </a:r>
          </a:p>
        </p:txBody>
      </p:sp>
      <p:sp>
        <p:nvSpPr>
          <p:cNvPr id="6" name="Slide Number Placeholder 4"/>
          <p:cNvSpPr>
            <a:spLocks noGrp="1" noSelect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Koptekst groen 6 (JU-Free)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7419975" y="466725"/>
            <a:ext cx="4343400" cy="216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300">
                <a:solidFill>
                  <a:schemeClr val="tx2"/>
                </a:solidFill>
                <a:latin typeface="+mj-lt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</p:txBody>
      </p:sp>
      <p:sp>
        <p:nvSpPr>
          <p:cNvPr id="17" name="Text Placeholder 16 (PHJU)"/>
          <p:cNvSpPr>
            <a:spLocks noGrp="1" noSelect="1"/>
          </p:cNvSpPr>
          <p:nvPr userDrawn="1">
            <p:ph type="body" idx="1001" hasCustomPrompt="1"/>
            <p:custDataLst>
              <p:custData r:id="rId2"/>
            </p:custDataLst>
          </p:nvPr>
        </p:nvSpPr>
        <p:spPr bwMode="gray">
          <a:xfrm>
            <a:off x="417332" y="6053787"/>
            <a:ext cx="653271" cy="357827"/>
          </a:xfrm>
          <a:custGeom>
            <a:avLst/>
            <a:gdLst>
              <a:gd name="connsiteX0" fmla="*/ 323805 w 653271"/>
              <a:gd name="connsiteY0" fmla="*/ 319560 h 357827"/>
              <a:gd name="connsiteX1" fmla="*/ 308291 w 653271"/>
              <a:gd name="connsiteY1" fmla="*/ 331671 h 357827"/>
              <a:gd name="connsiteX2" fmla="*/ 324322 w 653271"/>
              <a:gd name="connsiteY2" fmla="*/ 343654 h 357827"/>
              <a:gd name="connsiteX3" fmla="*/ 339578 w 653271"/>
              <a:gd name="connsiteY3" fmla="*/ 338887 h 357827"/>
              <a:gd name="connsiteX4" fmla="*/ 343327 w 653271"/>
              <a:gd name="connsiteY4" fmla="*/ 326389 h 357827"/>
              <a:gd name="connsiteX5" fmla="*/ 343327 w 653271"/>
              <a:gd name="connsiteY5" fmla="*/ 319560 h 357827"/>
              <a:gd name="connsiteX6" fmla="*/ 323805 w 653271"/>
              <a:gd name="connsiteY6" fmla="*/ 319560 h 357827"/>
              <a:gd name="connsiteX7" fmla="*/ 194132 w 653271"/>
              <a:gd name="connsiteY7" fmla="*/ 272660 h 357827"/>
              <a:gd name="connsiteX8" fmla="*/ 211069 w 653271"/>
              <a:gd name="connsiteY8" fmla="*/ 272660 h 357827"/>
              <a:gd name="connsiteX9" fmla="*/ 211069 w 653271"/>
              <a:gd name="connsiteY9" fmla="*/ 356796 h 357827"/>
              <a:gd name="connsiteX10" fmla="*/ 194132 w 653271"/>
              <a:gd name="connsiteY10" fmla="*/ 356796 h 357827"/>
              <a:gd name="connsiteX11" fmla="*/ 509976 w 653271"/>
              <a:gd name="connsiteY11" fmla="*/ 271629 h 357827"/>
              <a:gd name="connsiteX12" fmla="*/ 541263 w 653271"/>
              <a:gd name="connsiteY12" fmla="*/ 281035 h 357827"/>
              <a:gd name="connsiteX13" fmla="*/ 530661 w 653271"/>
              <a:gd name="connsiteY13" fmla="*/ 291858 h 357827"/>
              <a:gd name="connsiteX14" fmla="*/ 509846 w 653271"/>
              <a:gd name="connsiteY14" fmla="*/ 285673 h 357827"/>
              <a:gd name="connsiteX15" fmla="*/ 494461 w 653271"/>
              <a:gd name="connsiteY15" fmla="*/ 296497 h 357827"/>
              <a:gd name="connsiteX16" fmla="*/ 506226 w 653271"/>
              <a:gd name="connsiteY16" fmla="*/ 306160 h 357827"/>
              <a:gd name="connsiteX17" fmla="*/ 517991 w 653271"/>
              <a:gd name="connsiteY17" fmla="*/ 307191 h 357827"/>
              <a:gd name="connsiteX18" fmla="*/ 544624 w 653271"/>
              <a:gd name="connsiteY18" fmla="*/ 331027 h 357827"/>
              <a:gd name="connsiteX19" fmla="*/ 509459 w 653271"/>
              <a:gd name="connsiteY19" fmla="*/ 357827 h 357827"/>
              <a:gd name="connsiteX20" fmla="*/ 474034 w 653271"/>
              <a:gd name="connsiteY20" fmla="*/ 345716 h 357827"/>
              <a:gd name="connsiteX21" fmla="*/ 485153 w 653271"/>
              <a:gd name="connsiteY21" fmla="*/ 334506 h 357827"/>
              <a:gd name="connsiteX22" fmla="*/ 509459 w 653271"/>
              <a:gd name="connsiteY22" fmla="*/ 343396 h 357827"/>
              <a:gd name="connsiteX23" fmla="*/ 527946 w 653271"/>
              <a:gd name="connsiteY23" fmla="*/ 331671 h 357827"/>
              <a:gd name="connsiteX24" fmla="*/ 516698 w 653271"/>
              <a:gd name="connsiteY24" fmla="*/ 321750 h 357827"/>
              <a:gd name="connsiteX25" fmla="*/ 503124 w 653271"/>
              <a:gd name="connsiteY25" fmla="*/ 320591 h 357827"/>
              <a:gd name="connsiteX26" fmla="*/ 478172 w 653271"/>
              <a:gd name="connsiteY26" fmla="*/ 297398 h 357827"/>
              <a:gd name="connsiteX27" fmla="*/ 509976 w 653271"/>
              <a:gd name="connsiteY27" fmla="*/ 271629 h 357827"/>
              <a:gd name="connsiteX28" fmla="*/ 426199 w 653271"/>
              <a:gd name="connsiteY28" fmla="*/ 271629 h 357827"/>
              <a:gd name="connsiteX29" fmla="*/ 447014 w 653271"/>
              <a:gd name="connsiteY29" fmla="*/ 279231 h 357827"/>
              <a:gd name="connsiteX30" fmla="*/ 455547 w 653271"/>
              <a:gd name="connsiteY30" fmla="*/ 302939 h 357827"/>
              <a:gd name="connsiteX31" fmla="*/ 455547 w 653271"/>
              <a:gd name="connsiteY31" fmla="*/ 356796 h 357827"/>
              <a:gd name="connsiteX32" fmla="*/ 438610 w 653271"/>
              <a:gd name="connsiteY32" fmla="*/ 356796 h 357827"/>
              <a:gd name="connsiteX33" fmla="*/ 438610 w 653271"/>
              <a:gd name="connsiteY33" fmla="*/ 305516 h 357827"/>
              <a:gd name="connsiteX34" fmla="*/ 421545 w 653271"/>
              <a:gd name="connsiteY34" fmla="*/ 286704 h 357827"/>
              <a:gd name="connsiteX35" fmla="*/ 404091 w 653271"/>
              <a:gd name="connsiteY35" fmla="*/ 305516 h 357827"/>
              <a:gd name="connsiteX36" fmla="*/ 404091 w 653271"/>
              <a:gd name="connsiteY36" fmla="*/ 356796 h 357827"/>
              <a:gd name="connsiteX37" fmla="*/ 387155 w 653271"/>
              <a:gd name="connsiteY37" fmla="*/ 356796 h 357827"/>
              <a:gd name="connsiteX38" fmla="*/ 387155 w 653271"/>
              <a:gd name="connsiteY38" fmla="*/ 272660 h 357827"/>
              <a:gd name="connsiteX39" fmla="*/ 403703 w 653271"/>
              <a:gd name="connsiteY39" fmla="*/ 272660 h 357827"/>
              <a:gd name="connsiteX40" fmla="*/ 403703 w 653271"/>
              <a:gd name="connsiteY40" fmla="*/ 281035 h 357827"/>
              <a:gd name="connsiteX41" fmla="*/ 426199 w 653271"/>
              <a:gd name="connsiteY41" fmla="*/ 271629 h 357827"/>
              <a:gd name="connsiteX42" fmla="*/ 325486 w 653271"/>
              <a:gd name="connsiteY42" fmla="*/ 271629 h 357827"/>
              <a:gd name="connsiteX43" fmla="*/ 360264 w 653271"/>
              <a:gd name="connsiteY43" fmla="*/ 300491 h 357827"/>
              <a:gd name="connsiteX44" fmla="*/ 360264 w 653271"/>
              <a:gd name="connsiteY44" fmla="*/ 356796 h 357827"/>
              <a:gd name="connsiteX45" fmla="*/ 343586 w 653271"/>
              <a:gd name="connsiteY45" fmla="*/ 356796 h 357827"/>
              <a:gd name="connsiteX46" fmla="*/ 343586 w 653271"/>
              <a:gd name="connsiteY46" fmla="*/ 349195 h 357827"/>
              <a:gd name="connsiteX47" fmla="*/ 321090 w 653271"/>
              <a:gd name="connsiteY47" fmla="*/ 357827 h 357827"/>
              <a:gd name="connsiteX48" fmla="*/ 298465 w 653271"/>
              <a:gd name="connsiteY48" fmla="*/ 350096 h 357827"/>
              <a:gd name="connsiteX49" fmla="*/ 291872 w 653271"/>
              <a:gd name="connsiteY49" fmla="*/ 332058 h 357827"/>
              <a:gd name="connsiteX50" fmla="*/ 321090 w 653271"/>
              <a:gd name="connsiteY50" fmla="*/ 307835 h 357827"/>
              <a:gd name="connsiteX51" fmla="*/ 343327 w 653271"/>
              <a:gd name="connsiteY51" fmla="*/ 307835 h 357827"/>
              <a:gd name="connsiteX52" fmla="*/ 343327 w 653271"/>
              <a:gd name="connsiteY52" fmla="*/ 301779 h 357827"/>
              <a:gd name="connsiteX53" fmla="*/ 324839 w 653271"/>
              <a:gd name="connsiteY53" fmla="*/ 286060 h 357827"/>
              <a:gd name="connsiteX54" fmla="*/ 306352 w 653271"/>
              <a:gd name="connsiteY54" fmla="*/ 294306 h 357827"/>
              <a:gd name="connsiteX55" fmla="*/ 295362 w 653271"/>
              <a:gd name="connsiteY55" fmla="*/ 283870 h 357827"/>
              <a:gd name="connsiteX56" fmla="*/ 325486 w 653271"/>
              <a:gd name="connsiteY56" fmla="*/ 271629 h 357827"/>
              <a:gd name="connsiteX57" fmla="*/ 241709 w 653271"/>
              <a:gd name="connsiteY57" fmla="*/ 238645 h 357827"/>
              <a:gd name="connsiteX58" fmla="*/ 258645 w 653271"/>
              <a:gd name="connsiteY58" fmla="*/ 238645 h 357827"/>
              <a:gd name="connsiteX59" fmla="*/ 258645 w 653271"/>
              <a:gd name="connsiteY59" fmla="*/ 332573 h 357827"/>
              <a:gd name="connsiteX60" fmla="*/ 267825 w 653271"/>
              <a:gd name="connsiteY60" fmla="*/ 342366 h 357827"/>
              <a:gd name="connsiteX61" fmla="*/ 275323 w 653271"/>
              <a:gd name="connsiteY61" fmla="*/ 342366 h 357827"/>
              <a:gd name="connsiteX62" fmla="*/ 275323 w 653271"/>
              <a:gd name="connsiteY62" fmla="*/ 356796 h 357827"/>
              <a:gd name="connsiteX63" fmla="*/ 264851 w 653271"/>
              <a:gd name="connsiteY63" fmla="*/ 356796 h 357827"/>
              <a:gd name="connsiteX64" fmla="*/ 241709 w 653271"/>
              <a:gd name="connsiteY64" fmla="*/ 333604 h 357827"/>
              <a:gd name="connsiteX65" fmla="*/ 241709 w 653271"/>
              <a:gd name="connsiteY65" fmla="*/ 238645 h 357827"/>
              <a:gd name="connsiteX66" fmla="*/ 83335 w 653271"/>
              <a:gd name="connsiteY66" fmla="*/ 238645 h 357827"/>
              <a:gd name="connsiteX67" fmla="*/ 101952 w 653271"/>
              <a:gd name="connsiteY67" fmla="*/ 238645 h 357827"/>
              <a:gd name="connsiteX68" fmla="*/ 129231 w 653271"/>
              <a:gd name="connsiteY68" fmla="*/ 324585 h 357827"/>
              <a:gd name="connsiteX69" fmla="*/ 156640 w 653271"/>
              <a:gd name="connsiteY69" fmla="*/ 238645 h 357827"/>
              <a:gd name="connsiteX70" fmla="*/ 175644 w 653271"/>
              <a:gd name="connsiteY70" fmla="*/ 238645 h 357827"/>
              <a:gd name="connsiteX71" fmla="*/ 136342 w 653271"/>
              <a:gd name="connsiteY71" fmla="*/ 356796 h 357827"/>
              <a:gd name="connsiteX72" fmla="*/ 122250 w 653271"/>
              <a:gd name="connsiteY72" fmla="*/ 356796 h 357827"/>
              <a:gd name="connsiteX73" fmla="*/ 83335 w 653271"/>
              <a:gd name="connsiteY73" fmla="*/ 238645 h 357827"/>
              <a:gd name="connsiteX74" fmla="*/ 193615 w 653271"/>
              <a:gd name="connsiteY74" fmla="*/ 238129 h 357827"/>
              <a:gd name="connsiteX75" fmla="*/ 211586 w 653271"/>
              <a:gd name="connsiteY75" fmla="*/ 238129 h 357827"/>
              <a:gd name="connsiteX76" fmla="*/ 211586 w 653271"/>
              <a:gd name="connsiteY76" fmla="*/ 256039 h 357827"/>
              <a:gd name="connsiteX77" fmla="*/ 193615 w 653271"/>
              <a:gd name="connsiteY77" fmla="*/ 256039 h 357827"/>
              <a:gd name="connsiteX78" fmla="*/ 5451 w 653271"/>
              <a:gd name="connsiteY78" fmla="*/ 18 h 357827"/>
              <a:gd name="connsiteX79" fmla="*/ 8838 w 653271"/>
              <a:gd name="connsiteY79" fmla="*/ 926 h 357827"/>
              <a:gd name="connsiteX80" fmla="*/ 30513 w 653271"/>
              <a:gd name="connsiteY80" fmla="*/ 4039 h 357827"/>
              <a:gd name="connsiteX81" fmla="*/ 30901 w 653271"/>
              <a:gd name="connsiteY81" fmla="*/ 3910 h 357827"/>
              <a:gd name="connsiteX82" fmla="*/ 32320 w 653271"/>
              <a:gd name="connsiteY82" fmla="*/ 3520 h 357827"/>
              <a:gd name="connsiteX83" fmla="*/ 33481 w 653271"/>
              <a:gd name="connsiteY83" fmla="*/ 3261 h 357827"/>
              <a:gd name="connsiteX84" fmla="*/ 35029 w 653271"/>
              <a:gd name="connsiteY84" fmla="*/ 2742 h 357827"/>
              <a:gd name="connsiteX85" fmla="*/ 35674 w 653271"/>
              <a:gd name="connsiteY85" fmla="*/ 2483 h 357827"/>
              <a:gd name="connsiteX86" fmla="*/ 36320 w 653271"/>
              <a:gd name="connsiteY86" fmla="*/ 2353 h 357827"/>
              <a:gd name="connsiteX87" fmla="*/ 44448 w 653271"/>
              <a:gd name="connsiteY87" fmla="*/ 4039 h 357827"/>
              <a:gd name="connsiteX88" fmla="*/ 48061 w 653271"/>
              <a:gd name="connsiteY88" fmla="*/ 12990 h 357827"/>
              <a:gd name="connsiteX89" fmla="*/ 48061 w 653271"/>
              <a:gd name="connsiteY89" fmla="*/ 13898 h 357827"/>
              <a:gd name="connsiteX90" fmla="*/ 58769 w 653271"/>
              <a:gd name="connsiteY90" fmla="*/ 30892 h 357827"/>
              <a:gd name="connsiteX91" fmla="*/ 62511 w 653271"/>
              <a:gd name="connsiteY91" fmla="*/ 33875 h 357827"/>
              <a:gd name="connsiteX92" fmla="*/ 68833 w 653271"/>
              <a:gd name="connsiteY92" fmla="*/ 38805 h 357827"/>
              <a:gd name="connsiteX93" fmla="*/ 81478 w 653271"/>
              <a:gd name="connsiteY93" fmla="*/ 56058 h 357827"/>
              <a:gd name="connsiteX94" fmla="*/ 87671 w 653271"/>
              <a:gd name="connsiteY94" fmla="*/ 67084 h 357827"/>
              <a:gd name="connsiteX95" fmla="*/ 93219 w 653271"/>
              <a:gd name="connsiteY95" fmla="*/ 72013 h 357827"/>
              <a:gd name="connsiteX96" fmla="*/ 93477 w 653271"/>
              <a:gd name="connsiteY96" fmla="*/ 72143 h 357827"/>
              <a:gd name="connsiteX97" fmla="*/ 98121 w 653271"/>
              <a:gd name="connsiteY97" fmla="*/ 76424 h 357827"/>
              <a:gd name="connsiteX98" fmla="*/ 119281 w 653271"/>
              <a:gd name="connsiteY98" fmla="*/ 91342 h 357827"/>
              <a:gd name="connsiteX99" fmla="*/ 120313 w 653271"/>
              <a:gd name="connsiteY99" fmla="*/ 91471 h 357827"/>
              <a:gd name="connsiteX100" fmla="*/ 120700 w 653271"/>
              <a:gd name="connsiteY100" fmla="*/ 91342 h 357827"/>
              <a:gd name="connsiteX101" fmla="*/ 125345 w 653271"/>
              <a:gd name="connsiteY101" fmla="*/ 90823 h 357827"/>
              <a:gd name="connsiteX102" fmla="*/ 126765 w 653271"/>
              <a:gd name="connsiteY102" fmla="*/ 90563 h 357827"/>
              <a:gd name="connsiteX103" fmla="*/ 128055 w 653271"/>
              <a:gd name="connsiteY103" fmla="*/ 90434 h 357827"/>
              <a:gd name="connsiteX104" fmla="*/ 128571 w 653271"/>
              <a:gd name="connsiteY104" fmla="*/ 90434 h 357827"/>
              <a:gd name="connsiteX105" fmla="*/ 139796 w 653271"/>
              <a:gd name="connsiteY105" fmla="*/ 93806 h 357827"/>
              <a:gd name="connsiteX106" fmla="*/ 149473 w 653271"/>
              <a:gd name="connsiteY106" fmla="*/ 102368 h 357827"/>
              <a:gd name="connsiteX107" fmla="*/ 150376 w 653271"/>
              <a:gd name="connsiteY107" fmla="*/ 103276 h 357827"/>
              <a:gd name="connsiteX108" fmla="*/ 151795 w 653271"/>
              <a:gd name="connsiteY108" fmla="*/ 104703 h 357827"/>
              <a:gd name="connsiteX109" fmla="*/ 161343 w 653271"/>
              <a:gd name="connsiteY109" fmla="*/ 111967 h 357827"/>
              <a:gd name="connsiteX110" fmla="*/ 181599 w 653271"/>
              <a:gd name="connsiteY110" fmla="*/ 112486 h 357827"/>
              <a:gd name="connsiteX111" fmla="*/ 183793 w 653271"/>
              <a:gd name="connsiteY111" fmla="*/ 112486 h 357827"/>
              <a:gd name="connsiteX112" fmla="*/ 208823 w 653271"/>
              <a:gd name="connsiteY112" fmla="*/ 112097 h 357827"/>
              <a:gd name="connsiteX113" fmla="*/ 209081 w 653271"/>
              <a:gd name="connsiteY113" fmla="*/ 112097 h 357827"/>
              <a:gd name="connsiteX114" fmla="*/ 213597 w 653271"/>
              <a:gd name="connsiteY114" fmla="*/ 111059 h 357827"/>
              <a:gd name="connsiteX115" fmla="*/ 212694 w 653271"/>
              <a:gd name="connsiteY115" fmla="*/ 109243 h 357827"/>
              <a:gd name="connsiteX116" fmla="*/ 212823 w 653271"/>
              <a:gd name="connsiteY116" fmla="*/ 100811 h 357827"/>
              <a:gd name="connsiteX117" fmla="*/ 214113 w 653271"/>
              <a:gd name="connsiteY117" fmla="*/ 97049 h 357827"/>
              <a:gd name="connsiteX118" fmla="*/ 232434 w 653271"/>
              <a:gd name="connsiteY118" fmla="*/ 84337 h 357827"/>
              <a:gd name="connsiteX119" fmla="*/ 236305 w 653271"/>
              <a:gd name="connsiteY119" fmla="*/ 84077 h 357827"/>
              <a:gd name="connsiteX120" fmla="*/ 249852 w 653271"/>
              <a:gd name="connsiteY120" fmla="*/ 89655 h 357827"/>
              <a:gd name="connsiteX121" fmla="*/ 251917 w 653271"/>
              <a:gd name="connsiteY121" fmla="*/ 91471 h 357827"/>
              <a:gd name="connsiteX122" fmla="*/ 253852 w 653271"/>
              <a:gd name="connsiteY122" fmla="*/ 93158 h 357827"/>
              <a:gd name="connsiteX123" fmla="*/ 255658 w 653271"/>
              <a:gd name="connsiteY123" fmla="*/ 107168 h 357827"/>
              <a:gd name="connsiteX124" fmla="*/ 255013 w 653271"/>
              <a:gd name="connsiteY124" fmla="*/ 108595 h 357827"/>
              <a:gd name="connsiteX125" fmla="*/ 254626 w 653271"/>
              <a:gd name="connsiteY125" fmla="*/ 109243 h 357827"/>
              <a:gd name="connsiteX126" fmla="*/ 254368 w 653271"/>
              <a:gd name="connsiteY126" fmla="*/ 110930 h 357827"/>
              <a:gd name="connsiteX127" fmla="*/ 254368 w 653271"/>
              <a:gd name="connsiteY127" fmla="*/ 111578 h 357827"/>
              <a:gd name="connsiteX128" fmla="*/ 254368 w 653271"/>
              <a:gd name="connsiteY128" fmla="*/ 114951 h 357827"/>
              <a:gd name="connsiteX129" fmla="*/ 253207 w 653271"/>
              <a:gd name="connsiteY129" fmla="*/ 120399 h 357827"/>
              <a:gd name="connsiteX130" fmla="*/ 250498 w 653271"/>
              <a:gd name="connsiteY130" fmla="*/ 120659 h 357827"/>
              <a:gd name="connsiteX131" fmla="*/ 240950 w 653271"/>
              <a:gd name="connsiteY131" fmla="*/ 129869 h 357827"/>
              <a:gd name="connsiteX132" fmla="*/ 238627 w 653271"/>
              <a:gd name="connsiteY132" fmla="*/ 130258 h 357827"/>
              <a:gd name="connsiteX133" fmla="*/ 236563 w 653271"/>
              <a:gd name="connsiteY133" fmla="*/ 130128 h 357827"/>
              <a:gd name="connsiteX134" fmla="*/ 237853 w 653271"/>
              <a:gd name="connsiteY134" fmla="*/ 131815 h 357827"/>
              <a:gd name="connsiteX135" fmla="*/ 238756 w 653271"/>
              <a:gd name="connsiteY135" fmla="*/ 132982 h 357827"/>
              <a:gd name="connsiteX136" fmla="*/ 239402 w 653271"/>
              <a:gd name="connsiteY136" fmla="*/ 133371 h 357827"/>
              <a:gd name="connsiteX137" fmla="*/ 239660 w 653271"/>
              <a:gd name="connsiteY137" fmla="*/ 133631 h 357827"/>
              <a:gd name="connsiteX138" fmla="*/ 255400 w 653271"/>
              <a:gd name="connsiteY138" fmla="*/ 142841 h 357827"/>
              <a:gd name="connsiteX139" fmla="*/ 261206 w 653271"/>
              <a:gd name="connsiteY139" fmla="*/ 144657 h 357827"/>
              <a:gd name="connsiteX140" fmla="*/ 279270 w 653271"/>
              <a:gd name="connsiteY140" fmla="*/ 151532 h 357827"/>
              <a:gd name="connsiteX141" fmla="*/ 283398 w 653271"/>
              <a:gd name="connsiteY141" fmla="*/ 153478 h 357827"/>
              <a:gd name="connsiteX142" fmla="*/ 303784 w 653271"/>
              <a:gd name="connsiteY142" fmla="*/ 162040 h 357827"/>
              <a:gd name="connsiteX143" fmla="*/ 304325 w 653271"/>
              <a:gd name="connsiteY143" fmla="*/ 161950 h 357827"/>
              <a:gd name="connsiteX144" fmla="*/ 306573 w 653271"/>
              <a:gd name="connsiteY144" fmla="*/ 159908 h 357827"/>
              <a:gd name="connsiteX145" fmla="*/ 313467 w 653271"/>
              <a:gd name="connsiteY145" fmla="*/ 157231 h 357827"/>
              <a:gd name="connsiteX146" fmla="*/ 319301 w 653271"/>
              <a:gd name="connsiteY146" fmla="*/ 158506 h 357827"/>
              <a:gd name="connsiteX147" fmla="*/ 319036 w 653271"/>
              <a:gd name="connsiteY147" fmla="*/ 159143 h 357827"/>
              <a:gd name="connsiteX148" fmla="*/ 318240 w 653271"/>
              <a:gd name="connsiteY148" fmla="*/ 159398 h 357827"/>
              <a:gd name="connsiteX149" fmla="*/ 317784 w 653271"/>
              <a:gd name="connsiteY149" fmla="*/ 159740 h 357827"/>
              <a:gd name="connsiteX150" fmla="*/ 320944 w 653271"/>
              <a:gd name="connsiteY150" fmla="*/ 159316 h 357827"/>
              <a:gd name="connsiteX151" fmla="*/ 324299 w 653271"/>
              <a:gd name="connsiteY151" fmla="*/ 159316 h 357827"/>
              <a:gd name="connsiteX152" fmla="*/ 327782 w 653271"/>
              <a:gd name="connsiteY152" fmla="*/ 159446 h 357827"/>
              <a:gd name="connsiteX153" fmla="*/ 335862 w 653271"/>
              <a:gd name="connsiteY153" fmla="*/ 161505 h 357827"/>
              <a:gd name="connsiteX154" fmla="*/ 336492 w 653271"/>
              <a:gd name="connsiteY154" fmla="*/ 162709 h 357827"/>
              <a:gd name="connsiteX155" fmla="*/ 339322 w 653271"/>
              <a:gd name="connsiteY155" fmla="*/ 162709 h 357827"/>
              <a:gd name="connsiteX156" fmla="*/ 365970 w 653271"/>
              <a:gd name="connsiteY156" fmla="*/ 157147 h 357827"/>
              <a:gd name="connsiteX157" fmla="*/ 384597 w 653271"/>
              <a:gd name="connsiteY157" fmla="*/ 152620 h 357827"/>
              <a:gd name="connsiteX158" fmla="*/ 390547 w 653271"/>
              <a:gd name="connsiteY158" fmla="*/ 151455 h 357827"/>
              <a:gd name="connsiteX159" fmla="*/ 406976 w 653271"/>
              <a:gd name="connsiteY159" fmla="*/ 144471 h 357827"/>
              <a:gd name="connsiteX160" fmla="*/ 407364 w 653271"/>
              <a:gd name="connsiteY160" fmla="*/ 144212 h 357827"/>
              <a:gd name="connsiteX161" fmla="*/ 408140 w 653271"/>
              <a:gd name="connsiteY161" fmla="*/ 143953 h 357827"/>
              <a:gd name="connsiteX162" fmla="*/ 408916 w 653271"/>
              <a:gd name="connsiteY162" fmla="*/ 143307 h 357827"/>
              <a:gd name="connsiteX163" fmla="*/ 422757 w 653271"/>
              <a:gd name="connsiteY163" fmla="*/ 136451 h 357827"/>
              <a:gd name="connsiteX164" fmla="*/ 427802 w 653271"/>
              <a:gd name="connsiteY164" fmla="*/ 134770 h 357827"/>
              <a:gd name="connsiteX165" fmla="*/ 428190 w 653271"/>
              <a:gd name="connsiteY165" fmla="*/ 134640 h 357827"/>
              <a:gd name="connsiteX166" fmla="*/ 428837 w 653271"/>
              <a:gd name="connsiteY166" fmla="*/ 134511 h 357827"/>
              <a:gd name="connsiteX167" fmla="*/ 429225 w 653271"/>
              <a:gd name="connsiteY167" fmla="*/ 134382 h 357827"/>
              <a:gd name="connsiteX168" fmla="*/ 429355 w 653271"/>
              <a:gd name="connsiteY168" fmla="*/ 134252 h 357827"/>
              <a:gd name="connsiteX169" fmla="*/ 434399 w 653271"/>
              <a:gd name="connsiteY169" fmla="*/ 129467 h 357827"/>
              <a:gd name="connsiteX170" fmla="*/ 464540 w 653271"/>
              <a:gd name="connsiteY170" fmla="*/ 84066 h 357827"/>
              <a:gd name="connsiteX171" fmla="*/ 485237 w 653271"/>
              <a:gd name="connsiteY171" fmla="*/ 69967 h 357827"/>
              <a:gd name="connsiteX172" fmla="*/ 485495 w 653271"/>
              <a:gd name="connsiteY172" fmla="*/ 69838 h 357827"/>
              <a:gd name="connsiteX173" fmla="*/ 490670 w 653271"/>
              <a:gd name="connsiteY173" fmla="*/ 66216 h 357827"/>
              <a:gd name="connsiteX174" fmla="*/ 494809 w 653271"/>
              <a:gd name="connsiteY174" fmla="*/ 61818 h 357827"/>
              <a:gd name="connsiteX175" fmla="*/ 501924 w 653271"/>
              <a:gd name="connsiteY175" fmla="*/ 54187 h 357827"/>
              <a:gd name="connsiteX176" fmla="*/ 506710 w 653271"/>
              <a:gd name="connsiteY176" fmla="*/ 50048 h 357827"/>
              <a:gd name="connsiteX177" fmla="*/ 520034 w 653271"/>
              <a:gd name="connsiteY177" fmla="*/ 38665 h 357827"/>
              <a:gd name="connsiteX178" fmla="*/ 550432 w 653271"/>
              <a:gd name="connsiteY178" fmla="*/ 6199 h 357827"/>
              <a:gd name="connsiteX179" fmla="*/ 558323 w 653271"/>
              <a:gd name="connsiteY179" fmla="*/ 4517 h 357827"/>
              <a:gd name="connsiteX180" fmla="*/ 582254 w 653271"/>
              <a:gd name="connsiteY180" fmla="*/ 16805 h 357827"/>
              <a:gd name="connsiteX181" fmla="*/ 604762 w 653271"/>
              <a:gd name="connsiteY181" fmla="*/ 36337 h 357827"/>
              <a:gd name="connsiteX182" fmla="*/ 618345 w 653271"/>
              <a:gd name="connsiteY182" fmla="*/ 45650 h 357827"/>
              <a:gd name="connsiteX183" fmla="*/ 621061 w 653271"/>
              <a:gd name="connsiteY183" fmla="*/ 46814 h 357827"/>
              <a:gd name="connsiteX184" fmla="*/ 652366 w 653271"/>
              <a:gd name="connsiteY184" fmla="*/ 62724 h 357827"/>
              <a:gd name="connsiteX185" fmla="*/ 653271 w 653271"/>
              <a:gd name="connsiteY185" fmla="*/ 66216 h 357827"/>
              <a:gd name="connsiteX186" fmla="*/ 645898 w 653271"/>
              <a:gd name="connsiteY186" fmla="*/ 69450 h 357827"/>
              <a:gd name="connsiteX187" fmla="*/ 643569 w 653271"/>
              <a:gd name="connsiteY187" fmla="*/ 68544 h 357827"/>
              <a:gd name="connsiteX188" fmla="*/ 643440 w 653271"/>
              <a:gd name="connsiteY188" fmla="*/ 68415 h 357827"/>
              <a:gd name="connsiteX189" fmla="*/ 641888 w 653271"/>
              <a:gd name="connsiteY189" fmla="*/ 67768 h 357827"/>
              <a:gd name="connsiteX190" fmla="*/ 626235 w 653271"/>
              <a:gd name="connsiteY190" fmla="*/ 66733 h 357827"/>
              <a:gd name="connsiteX191" fmla="*/ 625459 w 653271"/>
              <a:gd name="connsiteY191" fmla="*/ 67121 h 357827"/>
              <a:gd name="connsiteX192" fmla="*/ 625330 w 653271"/>
              <a:gd name="connsiteY192" fmla="*/ 67121 h 357827"/>
              <a:gd name="connsiteX193" fmla="*/ 623390 w 653271"/>
              <a:gd name="connsiteY193" fmla="*/ 67768 h 357827"/>
              <a:gd name="connsiteX194" fmla="*/ 620932 w 653271"/>
              <a:gd name="connsiteY194" fmla="*/ 68156 h 357827"/>
              <a:gd name="connsiteX195" fmla="*/ 617957 w 653271"/>
              <a:gd name="connsiteY195" fmla="*/ 67768 h 357827"/>
              <a:gd name="connsiteX196" fmla="*/ 609807 w 653271"/>
              <a:gd name="connsiteY196" fmla="*/ 59361 h 357827"/>
              <a:gd name="connsiteX197" fmla="*/ 607867 w 653271"/>
              <a:gd name="connsiteY197" fmla="*/ 57162 h 357827"/>
              <a:gd name="connsiteX198" fmla="*/ 606961 w 653271"/>
              <a:gd name="connsiteY198" fmla="*/ 56515 h 357827"/>
              <a:gd name="connsiteX199" fmla="*/ 606185 w 653271"/>
              <a:gd name="connsiteY199" fmla="*/ 55868 h 357827"/>
              <a:gd name="connsiteX200" fmla="*/ 588205 w 653271"/>
              <a:gd name="connsiteY200" fmla="*/ 49789 h 357827"/>
              <a:gd name="connsiteX201" fmla="*/ 580573 w 653271"/>
              <a:gd name="connsiteY201" fmla="*/ 47719 h 357827"/>
              <a:gd name="connsiteX202" fmla="*/ 561945 w 653271"/>
              <a:gd name="connsiteY202" fmla="*/ 35819 h 357827"/>
              <a:gd name="connsiteX203" fmla="*/ 561816 w 653271"/>
              <a:gd name="connsiteY203" fmla="*/ 35819 h 357827"/>
              <a:gd name="connsiteX204" fmla="*/ 558582 w 653271"/>
              <a:gd name="connsiteY204" fmla="*/ 36725 h 357827"/>
              <a:gd name="connsiteX205" fmla="*/ 555219 w 653271"/>
              <a:gd name="connsiteY205" fmla="*/ 41511 h 357827"/>
              <a:gd name="connsiteX206" fmla="*/ 546034 w 653271"/>
              <a:gd name="connsiteY206" fmla="*/ 60783 h 357827"/>
              <a:gd name="connsiteX207" fmla="*/ 542412 w 653271"/>
              <a:gd name="connsiteY207" fmla="*/ 67509 h 357827"/>
              <a:gd name="connsiteX208" fmla="*/ 539696 w 653271"/>
              <a:gd name="connsiteY208" fmla="*/ 73201 h 357827"/>
              <a:gd name="connsiteX209" fmla="*/ 534651 w 653271"/>
              <a:gd name="connsiteY209" fmla="*/ 83419 h 357827"/>
              <a:gd name="connsiteX210" fmla="*/ 512660 w 653271"/>
              <a:gd name="connsiteY210" fmla="*/ 97130 h 357827"/>
              <a:gd name="connsiteX211" fmla="*/ 499207 w 653271"/>
              <a:gd name="connsiteY211" fmla="*/ 108771 h 357827"/>
              <a:gd name="connsiteX212" fmla="*/ 498948 w 653271"/>
              <a:gd name="connsiteY212" fmla="*/ 109288 h 357827"/>
              <a:gd name="connsiteX213" fmla="*/ 476440 w 653271"/>
              <a:gd name="connsiteY213" fmla="*/ 142660 h 357827"/>
              <a:gd name="connsiteX214" fmla="*/ 464410 w 653271"/>
              <a:gd name="connsiteY214" fmla="*/ 151326 h 357827"/>
              <a:gd name="connsiteX215" fmla="*/ 460400 w 653271"/>
              <a:gd name="connsiteY215" fmla="*/ 154172 h 357827"/>
              <a:gd name="connsiteX216" fmla="*/ 457813 w 653271"/>
              <a:gd name="connsiteY216" fmla="*/ 157923 h 357827"/>
              <a:gd name="connsiteX217" fmla="*/ 459624 w 653271"/>
              <a:gd name="connsiteY217" fmla="*/ 158699 h 357827"/>
              <a:gd name="connsiteX218" fmla="*/ 465316 w 653271"/>
              <a:gd name="connsiteY218" fmla="*/ 165037 h 357827"/>
              <a:gd name="connsiteX219" fmla="*/ 466739 w 653271"/>
              <a:gd name="connsiteY219" fmla="*/ 168659 h 357827"/>
              <a:gd name="connsiteX220" fmla="*/ 461823 w 653271"/>
              <a:gd name="connsiteY220" fmla="*/ 190389 h 357827"/>
              <a:gd name="connsiteX221" fmla="*/ 445524 w 653271"/>
              <a:gd name="connsiteY221" fmla="*/ 198409 h 357827"/>
              <a:gd name="connsiteX222" fmla="*/ 442678 w 653271"/>
              <a:gd name="connsiteY222" fmla="*/ 198409 h 357827"/>
              <a:gd name="connsiteX223" fmla="*/ 442031 w 653271"/>
              <a:gd name="connsiteY223" fmla="*/ 198409 h 357827"/>
              <a:gd name="connsiteX224" fmla="*/ 440220 w 653271"/>
              <a:gd name="connsiteY224" fmla="*/ 198409 h 357827"/>
              <a:gd name="connsiteX225" fmla="*/ 439703 w 653271"/>
              <a:gd name="connsiteY225" fmla="*/ 198538 h 357827"/>
              <a:gd name="connsiteX226" fmla="*/ 428966 w 653271"/>
              <a:gd name="connsiteY226" fmla="*/ 187932 h 357827"/>
              <a:gd name="connsiteX227" fmla="*/ 428449 w 653271"/>
              <a:gd name="connsiteY227" fmla="*/ 186380 h 357827"/>
              <a:gd name="connsiteX228" fmla="*/ 427414 w 653271"/>
              <a:gd name="connsiteY228" fmla="*/ 185345 h 357827"/>
              <a:gd name="connsiteX229" fmla="*/ 426897 w 653271"/>
              <a:gd name="connsiteY229" fmla="*/ 184957 h 357827"/>
              <a:gd name="connsiteX230" fmla="*/ 420429 w 653271"/>
              <a:gd name="connsiteY230" fmla="*/ 178878 h 357827"/>
              <a:gd name="connsiteX231" fmla="*/ 423533 w 653271"/>
              <a:gd name="connsiteY231" fmla="*/ 174480 h 357827"/>
              <a:gd name="connsiteX232" fmla="*/ 423663 w 653271"/>
              <a:gd name="connsiteY232" fmla="*/ 164908 h 357827"/>
              <a:gd name="connsiteX233" fmla="*/ 392488 w 653271"/>
              <a:gd name="connsiteY233" fmla="*/ 174609 h 357827"/>
              <a:gd name="connsiteX234" fmla="*/ 376448 w 653271"/>
              <a:gd name="connsiteY234" fmla="*/ 176161 h 357827"/>
              <a:gd name="connsiteX235" fmla="*/ 369850 w 653271"/>
              <a:gd name="connsiteY235" fmla="*/ 176291 h 357827"/>
              <a:gd name="connsiteX236" fmla="*/ 362994 w 653271"/>
              <a:gd name="connsiteY236" fmla="*/ 175903 h 357827"/>
              <a:gd name="connsiteX237" fmla="*/ 347213 w 653271"/>
              <a:gd name="connsiteY237" fmla="*/ 174221 h 357827"/>
              <a:gd name="connsiteX238" fmla="*/ 325869 w 653271"/>
              <a:gd name="connsiteY238" fmla="*/ 175256 h 357827"/>
              <a:gd name="connsiteX239" fmla="*/ 316036 w 653271"/>
              <a:gd name="connsiteY239" fmla="*/ 174975 h 357827"/>
              <a:gd name="connsiteX240" fmla="*/ 305203 w 653271"/>
              <a:gd name="connsiteY240" fmla="*/ 175272 h 357827"/>
              <a:gd name="connsiteX241" fmla="*/ 298365 w 653271"/>
              <a:gd name="connsiteY241" fmla="*/ 173715 h 357827"/>
              <a:gd name="connsiteX242" fmla="*/ 283527 w 653271"/>
              <a:gd name="connsiteY242" fmla="*/ 172029 h 357827"/>
              <a:gd name="connsiteX243" fmla="*/ 251143 w 653271"/>
              <a:gd name="connsiteY243" fmla="*/ 166710 h 357827"/>
              <a:gd name="connsiteX244" fmla="*/ 214629 w 653271"/>
              <a:gd name="connsiteY244" fmla="*/ 149068 h 357827"/>
              <a:gd name="connsiteX245" fmla="*/ 213726 w 653271"/>
              <a:gd name="connsiteY245" fmla="*/ 148419 h 357827"/>
              <a:gd name="connsiteX246" fmla="*/ 213210 w 653271"/>
              <a:gd name="connsiteY246" fmla="*/ 148160 h 357827"/>
              <a:gd name="connsiteX247" fmla="*/ 210629 w 653271"/>
              <a:gd name="connsiteY247" fmla="*/ 147641 h 357827"/>
              <a:gd name="connsiteX248" fmla="*/ 206759 w 653271"/>
              <a:gd name="connsiteY248" fmla="*/ 148419 h 357827"/>
              <a:gd name="connsiteX249" fmla="*/ 204178 w 653271"/>
              <a:gd name="connsiteY249" fmla="*/ 149586 h 357827"/>
              <a:gd name="connsiteX250" fmla="*/ 183535 w 653271"/>
              <a:gd name="connsiteY250" fmla="*/ 153867 h 357827"/>
              <a:gd name="connsiteX251" fmla="*/ 171277 w 653271"/>
              <a:gd name="connsiteY251" fmla="*/ 153219 h 357827"/>
              <a:gd name="connsiteX252" fmla="*/ 123281 w 653271"/>
              <a:gd name="connsiteY252" fmla="*/ 135187 h 357827"/>
              <a:gd name="connsiteX253" fmla="*/ 121217 w 653271"/>
              <a:gd name="connsiteY253" fmla="*/ 134150 h 357827"/>
              <a:gd name="connsiteX254" fmla="*/ 100186 w 653271"/>
              <a:gd name="connsiteY254" fmla="*/ 118583 h 357827"/>
              <a:gd name="connsiteX255" fmla="*/ 98380 w 653271"/>
              <a:gd name="connsiteY255" fmla="*/ 116378 h 357827"/>
              <a:gd name="connsiteX256" fmla="*/ 98121 w 653271"/>
              <a:gd name="connsiteY256" fmla="*/ 115989 h 357827"/>
              <a:gd name="connsiteX257" fmla="*/ 76059 w 653271"/>
              <a:gd name="connsiteY257" fmla="*/ 93677 h 357827"/>
              <a:gd name="connsiteX258" fmla="*/ 61995 w 653271"/>
              <a:gd name="connsiteY258" fmla="*/ 76943 h 357827"/>
              <a:gd name="connsiteX259" fmla="*/ 61737 w 653271"/>
              <a:gd name="connsiteY259" fmla="*/ 76553 h 357827"/>
              <a:gd name="connsiteX260" fmla="*/ 58769 w 653271"/>
              <a:gd name="connsiteY260" fmla="*/ 67473 h 357827"/>
              <a:gd name="connsiteX261" fmla="*/ 58253 w 653271"/>
              <a:gd name="connsiteY261" fmla="*/ 66435 h 357827"/>
              <a:gd name="connsiteX262" fmla="*/ 54641 w 653271"/>
              <a:gd name="connsiteY262" fmla="*/ 59819 h 357827"/>
              <a:gd name="connsiteX263" fmla="*/ 44706 w 653271"/>
              <a:gd name="connsiteY263" fmla="*/ 42826 h 357827"/>
              <a:gd name="connsiteX264" fmla="*/ 44577 w 653271"/>
              <a:gd name="connsiteY264" fmla="*/ 42567 h 357827"/>
              <a:gd name="connsiteX265" fmla="*/ 43932 w 653271"/>
              <a:gd name="connsiteY265" fmla="*/ 41658 h 357827"/>
              <a:gd name="connsiteX266" fmla="*/ 25224 w 653271"/>
              <a:gd name="connsiteY266" fmla="*/ 22460 h 357827"/>
              <a:gd name="connsiteX267" fmla="*/ 24449 w 653271"/>
              <a:gd name="connsiteY267" fmla="*/ 21941 h 357827"/>
              <a:gd name="connsiteX268" fmla="*/ 23675 w 653271"/>
              <a:gd name="connsiteY268" fmla="*/ 21552 h 357827"/>
              <a:gd name="connsiteX269" fmla="*/ 1999 w 653271"/>
              <a:gd name="connsiteY269" fmla="*/ 9358 h 357827"/>
              <a:gd name="connsiteX270" fmla="*/ 322 w 653271"/>
              <a:gd name="connsiteY270" fmla="*/ 3002 h 357827"/>
              <a:gd name="connsiteX271" fmla="*/ 5451 w 653271"/>
              <a:gd name="connsiteY271" fmla="*/ 18 h 357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</a:cxnLst>
            <a:rect l="l" t="t" r="r" b="b"/>
            <a:pathLst>
              <a:path w="653271" h="357827">
                <a:moveTo>
                  <a:pt x="323805" y="319560"/>
                </a:moveTo>
                <a:cubicBezTo>
                  <a:pt x="313462" y="319560"/>
                  <a:pt x="308291" y="323941"/>
                  <a:pt x="308291" y="331671"/>
                </a:cubicBezTo>
                <a:cubicBezTo>
                  <a:pt x="308291" y="339531"/>
                  <a:pt x="313204" y="343654"/>
                  <a:pt x="324322" y="343654"/>
                </a:cubicBezTo>
                <a:cubicBezTo>
                  <a:pt x="330269" y="343654"/>
                  <a:pt x="335182" y="343010"/>
                  <a:pt x="339578" y="338887"/>
                </a:cubicBezTo>
                <a:cubicBezTo>
                  <a:pt x="342293" y="336310"/>
                  <a:pt x="343327" y="332316"/>
                  <a:pt x="343327" y="326389"/>
                </a:cubicBezTo>
                <a:lnTo>
                  <a:pt x="343327" y="319560"/>
                </a:lnTo>
                <a:cubicBezTo>
                  <a:pt x="343327" y="319560"/>
                  <a:pt x="343327" y="319560"/>
                  <a:pt x="323805" y="319560"/>
                </a:cubicBezTo>
                <a:close/>
                <a:moveTo>
                  <a:pt x="194132" y="272660"/>
                </a:moveTo>
                <a:cubicBezTo>
                  <a:pt x="194132" y="272660"/>
                  <a:pt x="194132" y="272660"/>
                  <a:pt x="211069" y="272660"/>
                </a:cubicBezTo>
                <a:cubicBezTo>
                  <a:pt x="211069" y="272660"/>
                  <a:pt x="211069" y="272660"/>
                  <a:pt x="211069" y="356796"/>
                </a:cubicBezTo>
                <a:cubicBezTo>
                  <a:pt x="211069" y="356796"/>
                  <a:pt x="211069" y="356796"/>
                  <a:pt x="194132" y="356796"/>
                </a:cubicBezTo>
                <a:close/>
                <a:moveTo>
                  <a:pt x="509976" y="271629"/>
                </a:moveTo>
                <a:cubicBezTo>
                  <a:pt x="522775" y="271629"/>
                  <a:pt x="533506" y="274335"/>
                  <a:pt x="541263" y="281035"/>
                </a:cubicBezTo>
                <a:cubicBezTo>
                  <a:pt x="541263" y="281035"/>
                  <a:pt x="541263" y="281035"/>
                  <a:pt x="530661" y="291858"/>
                </a:cubicBezTo>
                <a:cubicBezTo>
                  <a:pt x="525361" y="287348"/>
                  <a:pt x="517862" y="285673"/>
                  <a:pt x="509846" y="285673"/>
                </a:cubicBezTo>
                <a:cubicBezTo>
                  <a:pt x="499504" y="285673"/>
                  <a:pt x="494461" y="290054"/>
                  <a:pt x="494461" y="296497"/>
                </a:cubicBezTo>
                <a:cubicBezTo>
                  <a:pt x="494461" y="302295"/>
                  <a:pt x="497823" y="305258"/>
                  <a:pt x="506226" y="306160"/>
                </a:cubicBezTo>
                <a:cubicBezTo>
                  <a:pt x="506226" y="306160"/>
                  <a:pt x="506226" y="306160"/>
                  <a:pt x="517991" y="307191"/>
                </a:cubicBezTo>
                <a:cubicBezTo>
                  <a:pt x="535445" y="308608"/>
                  <a:pt x="544624" y="316339"/>
                  <a:pt x="544624" y="331027"/>
                </a:cubicBezTo>
                <a:cubicBezTo>
                  <a:pt x="544624" y="348679"/>
                  <a:pt x="529627" y="357827"/>
                  <a:pt x="509459" y="357827"/>
                </a:cubicBezTo>
                <a:cubicBezTo>
                  <a:pt x="495625" y="357827"/>
                  <a:pt x="483989" y="355508"/>
                  <a:pt x="474034" y="345716"/>
                </a:cubicBezTo>
                <a:cubicBezTo>
                  <a:pt x="474034" y="345716"/>
                  <a:pt x="474034" y="345716"/>
                  <a:pt x="485153" y="334506"/>
                </a:cubicBezTo>
                <a:cubicBezTo>
                  <a:pt x="492005" y="341464"/>
                  <a:pt x="501184" y="343396"/>
                  <a:pt x="509459" y="343396"/>
                </a:cubicBezTo>
                <a:cubicBezTo>
                  <a:pt x="520060" y="343396"/>
                  <a:pt x="527946" y="339660"/>
                  <a:pt x="527946" y="331671"/>
                </a:cubicBezTo>
                <a:cubicBezTo>
                  <a:pt x="527946" y="325873"/>
                  <a:pt x="524843" y="322523"/>
                  <a:pt x="516698" y="321750"/>
                </a:cubicBezTo>
                <a:cubicBezTo>
                  <a:pt x="516698" y="321750"/>
                  <a:pt x="516698" y="321750"/>
                  <a:pt x="503124" y="320591"/>
                </a:cubicBezTo>
                <a:cubicBezTo>
                  <a:pt x="487221" y="319045"/>
                  <a:pt x="478172" y="312087"/>
                  <a:pt x="478172" y="297398"/>
                </a:cubicBezTo>
                <a:cubicBezTo>
                  <a:pt x="478172" y="280777"/>
                  <a:pt x="492393" y="271629"/>
                  <a:pt x="509976" y="271629"/>
                </a:cubicBezTo>
                <a:close/>
                <a:moveTo>
                  <a:pt x="426199" y="271629"/>
                </a:moveTo>
                <a:cubicBezTo>
                  <a:pt x="434861" y="271629"/>
                  <a:pt x="442101" y="274464"/>
                  <a:pt x="447014" y="279231"/>
                </a:cubicBezTo>
                <a:cubicBezTo>
                  <a:pt x="453607" y="285545"/>
                  <a:pt x="455547" y="293533"/>
                  <a:pt x="455547" y="302939"/>
                </a:cubicBezTo>
                <a:cubicBezTo>
                  <a:pt x="455547" y="302939"/>
                  <a:pt x="455547" y="302939"/>
                  <a:pt x="455547" y="356796"/>
                </a:cubicBezTo>
                <a:lnTo>
                  <a:pt x="438610" y="356796"/>
                </a:lnTo>
                <a:cubicBezTo>
                  <a:pt x="438610" y="356796"/>
                  <a:pt x="438610" y="356796"/>
                  <a:pt x="438610" y="305516"/>
                </a:cubicBezTo>
                <a:cubicBezTo>
                  <a:pt x="438610" y="292373"/>
                  <a:pt x="431112" y="286704"/>
                  <a:pt x="421545" y="286704"/>
                </a:cubicBezTo>
                <a:cubicBezTo>
                  <a:pt x="412107" y="286704"/>
                  <a:pt x="404091" y="292502"/>
                  <a:pt x="404091" y="305516"/>
                </a:cubicBezTo>
                <a:cubicBezTo>
                  <a:pt x="404091" y="305516"/>
                  <a:pt x="404091" y="305516"/>
                  <a:pt x="404091" y="356796"/>
                </a:cubicBezTo>
                <a:cubicBezTo>
                  <a:pt x="404091" y="356796"/>
                  <a:pt x="404091" y="356796"/>
                  <a:pt x="387155" y="356796"/>
                </a:cubicBezTo>
                <a:cubicBezTo>
                  <a:pt x="387155" y="356796"/>
                  <a:pt x="387155" y="356796"/>
                  <a:pt x="387155" y="272660"/>
                </a:cubicBezTo>
                <a:cubicBezTo>
                  <a:pt x="387155" y="272660"/>
                  <a:pt x="387155" y="272660"/>
                  <a:pt x="403703" y="272660"/>
                </a:cubicBezTo>
                <a:cubicBezTo>
                  <a:pt x="403703" y="272660"/>
                  <a:pt x="403703" y="272660"/>
                  <a:pt x="403703" y="281035"/>
                </a:cubicBezTo>
                <a:cubicBezTo>
                  <a:pt x="409521" y="274722"/>
                  <a:pt x="417795" y="271629"/>
                  <a:pt x="426199" y="271629"/>
                </a:cubicBezTo>
                <a:close/>
                <a:moveTo>
                  <a:pt x="325486" y="271629"/>
                </a:moveTo>
                <a:cubicBezTo>
                  <a:pt x="348757" y="271629"/>
                  <a:pt x="360264" y="281550"/>
                  <a:pt x="360264" y="300491"/>
                </a:cubicBezTo>
                <a:cubicBezTo>
                  <a:pt x="360264" y="300491"/>
                  <a:pt x="360264" y="300491"/>
                  <a:pt x="360264" y="356796"/>
                </a:cubicBezTo>
                <a:lnTo>
                  <a:pt x="343586" y="356796"/>
                </a:lnTo>
                <a:cubicBezTo>
                  <a:pt x="343586" y="356796"/>
                  <a:pt x="343586" y="356796"/>
                  <a:pt x="343586" y="349195"/>
                </a:cubicBezTo>
                <a:cubicBezTo>
                  <a:pt x="337509" y="355250"/>
                  <a:pt x="331692" y="357827"/>
                  <a:pt x="321090" y="357827"/>
                </a:cubicBezTo>
                <a:cubicBezTo>
                  <a:pt x="310618" y="357827"/>
                  <a:pt x="303637" y="355250"/>
                  <a:pt x="298465" y="350096"/>
                </a:cubicBezTo>
                <a:cubicBezTo>
                  <a:pt x="294199" y="345716"/>
                  <a:pt x="291872" y="339145"/>
                  <a:pt x="291872" y="332058"/>
                </a:cubicBezTo>
                <a:cubicBezTo>
                  <a:pt x="291872" y="317885"/>
                  <a:pt x="301697" y="307835"/>
                  <a:pt x="321090" y="307835"/>
                </a:cubicBezTo>
                <a:cubicBezTo>
                  <a:pt x="321090" y="307835"/>
                  <a:pt x="321090" y="307835"/>
                  <a:pt x="343327" y="307835"/>
                </a:cubicBezTo>
                <a:cubicBezTo>
                  <a:pt x="343327" y="307835"/>
                  <a:pt x="343327" y="307835"/>
                  <a:pt x="343327" y="301779"/>
                </a:cubicBezTo>
                <a:cubicBezTo>
                  <a:pt x="343327" y="291085"/>
                  <a:pt x="338156" y="286060"/>
                  <a:pt x="324839" y="286060"/>
                </a:cubicBezTo>
                <a:cubicBezTo>
                  <a:pt x="315790" y="286060"/>
                  <a:pt x="311135" y="288379"/>
                  <a:pt x="306352" y="294306"/>
                </a:cubicBezTo>
                <a:cubicBezTo>
                  <a:pt x="306352" y="294306"/>
                  <a:pt x="306352" y="294306"/>
                  <a:pt x="295362" y="283870"/>
                </a:cubicBezTo>
                <a:cubicBezTo>
                  <a:pt x="303120" y="274593"/>
                  <a:pt x="311265" y="271629"/>
                  <a:pt x="325486" y="271629"/>
                </a:cubicBezTo>
                <a:close/>
                <a:moveTo>
                  <a:pt x="241709" y="238645"/>
                </a:moveTo>
                <a:cubicBezTo>
                  <a:pt x="241709" y="238645"/>
                  <a:pt x="241709" y="238645"/>
                  <a:pt x="258645" y="238645"/>
                </a:cubicBezTo>
                <a:cubicBezTo>
                  <a:pt x="258645" y="238645"/>
                  <a:pt x="258645" y="238645"/>
                  <a:pt x="258645" y="332573"/>
                </a:cubicBezTo>
                <a:cubicBezTo>
                  <a:pt x="258645" y="339016"/>
                  <a:pt x="260973" y="342366"/>
                  <a:pt x="267825" y="342366"/>
                </a:cubicBezTo>
                <a:cubicBezTo>
                  <a:pt x="267825" y="342366"/>
                  <a:pt x="267825" y="342366"/>
                  <a:pt x="275323" y="342366"/>
                </a:cubicBezTo>
                <a:cubicBezTo>
                  <a:pt x="275323" y="342366"/>
                  <a:pt x="275323" y="342366"/>
                  <a:pt x="275323" y="356796"/>
                </a:cubicBezTo>
                <a:lnTo>
                  <a:pt x="264851" y="356796"/>
                </a:lnTo>
                <a:cubicBezTo>
                  <a:pt x="248691" y="356796"/>
                  <a:pt x="241709" y="345973"/>
                  <a:pt x="241709" y="333604"/>
                </a:cubicBezTo>
                <a:cubicBezTo>
                  <a:pt x="241709" y="333604"/>
                  <a:pt x="241709" y="333604"/>
                  <a:pt x="241709" y="238645"/>
                </a:cubicBezTo>
                <a:close/>
                <a:moveTo>
                  <a:pt x="83335" y="238645"/>
                </a:moveTo>
                <a:cubicBezTo>
                  <a:pt x="101952" y="238645"/>
                  <a:pt x="101952" y="238645"/>
                  <a:pt x="101952" y="238645"/>
                </a:cubicBezTo>
                <a:cubicBezTo>
                  <a:pt x="129231" y="324585"/>
                  <a:pt x="129231" y="324585"/>
                  <a:pt x="129231" y="324585"/>
                </a:cubicBezTo>
                <a:cubicBezTo>
                  <a:pt x="156640" y="238645"/>
                  <a:pt x="156640" y="238645"/>
                  <a:pt x="156640" y="238645"/>
                </a:cubicBezTo>
                <a:cubicBezTo>
                  <a:pt x="175644" y="238645"/>
                  <a:pt x="175644" y="238645"/>
                  <a:pt x="175644" y="238645"/>
                </a:cubicBezTo>
                <a:lnTo>
                  <a:pt x="136342" y="356796"/>
                </a:lnTo>
                <a:cubicBezTo>
                  <a:pt x="122250" y="356796"/>
                  <a:pt x="122250" y="356796"/>
                  <a:pt x="122250" y="356796"/>
                </a:cubicBezTo>
                <a:cubicBezTo>
                  <a:pt x="83335" y="238645"/>
                  <a:pt x="83335" y="238645"/>
                  <a:pt x="83335" y="238645"/>
                </a:cubicBezTo>
                <a:close/>
                <a:moveTo>
                  <a:pt x="193615" y="238129"/>
                </a:moveTo>
                <a:cubicBezTo>
                  <a:pt x="193615" y="238129"/>
                  <a:pt x="193615" y="238129"/>
                  <a:pt x="211586" y="238129"/>
                </a:cubicBezTo>
                <a:cubicBezTo>
                  <a:pt x="211586" y="238129"/>
                  <a:pt x="211586" y="238129"/>
                  <a:pt x="211586" y="256039"/>
                </a:cubicBezTo>
                <a:cubicBezTo>
                  <a:pt x="211586" y="256039"/>
                  <a:pt x="211586" y="256039"/>
                  <a:pt x="193615" y="256039"/>
                </a:cubicBezTo>
                <a:close/>
                <a:moveTo>
                  <a:pt x="5451" y="18"/>
                </a:moveTo>
                <a:cubicBezTo>
                  <a:pt x="7289" y="148"/>
                  <a:pt x="8838" y="926"/>
                  <a:pt x="8838" y="926"/>
                </a:cubicBezTo>
                <a:cubicBezTo>
                  <a:pt x="8838" y="926"/>
                  <a:pt x="20837" y="5726"/>
                  <a:pt x="30513" y="4039"/>
                </a:cubicBezTo>
                <a:cubicBezTo>
                  <a:pt x="30513" y="4039"/>
                  <a:pt x="30513" y="4039"/>
                  <a:pt x="30901" y="3910"/>
                </a:cubicBezTo>
                <a:cubicBezTo>
                  <a:pt x="31417" y="3780"/>
                  <a:pt x="31804" y="3650"/>
                  <a:pt x="32320" y="3520"/>
                </a:cubicBezTo>
                <a:cubicBezTo>
                  <a:pt x="32320" y="3520"/>
                  <a:pt x="32320" y="3520"/>
                  <a:pt x="33481" y="3261"/>
                </a:cubicBezTo>
                <a:cubicBezTo>
                  <a:pt x="34126" y="3002"/>
                  <a:pt x="34513" y="2872"/>
                  <a:pt x="35029" y="2742"/>
                </a:cubicBezTo>
                <a:cubicBezTo>
                  <a:pt x="35029" y="2742"/>
                  <a:pt x="35029" y="2742"/>
                  <a:pt x="35674" y="2483"/>
                </a:cubicBezTo>
                <a:cubicBezTo>
                  <a:pt x="35674" y="2483"/>
                  <a:pt x="35674" y="2483"/>
                  <a:pt x="36320" y="2353"/>
                </a:cubicBezTo>
                <a:cubicBezTo>
                  <a:pt x="39803" y="1704"/>
                  <a:pt x="42384" y="2353"/>
                  <a:pt x="44448" y="4039"/>
                </a:cubicBezTo>
                <a:cubicBezTo>
                  <a:pt x="47545" y="6504"/>
                  <a:pt x="47803" y="10396"/>
                  <a:pt x="48061" y="12990"/>
                </a:cubicBezTo>
                <a:cubicBezTo>
                  <a:pt x="48061" y="12990"/>
                  <a:pt x="48061" y="12990"/>
                  <a:pt x="48061" y="13898"/>
                </a:cubicBezTo>
                <a:cubicBezTo>
                  <a:pt x="48964" y="16233"/>
                  <a:pt x="52576" y="25833"/>
                  <a:pt x="58769" y="30892"/>
                </a:cubicBezTo>
                <a:cubicBezTo>
                  <a:pt x="59931" y="31800"/>
                  <a:pt x="61221" y="32837"/>
                  <a:pt x="62511" y="33875"/>
                </a:cubicBezTo>
                <a:cubicBezTo>
                  <a:pt x="62511" y="33875"/>
                  <a:pt x="62511" y="33875"/>
                  <a:pt x="68833" y="38805"/>
                </a:cubicBezTo>
                <a:cubicBezTo>
                  <a:pt x="75671" y="44253"/>
                  <a:pt x="79929" y="51517"/>
                  <a:pt x="81478" y="56058"/>
                </a:cubicBezTo>
                <a:cubicBezTo>
                  <a:pt x="83026" y="60598"/>
                  <a:pt x="85348" y="64619"/>
                  <a:pt x="87671" y="67084"/>
                </a:cubicBezTo>
                <a:cubicBezTo>
                  <a:pt x="89348" y="68640"/>
                  <a:pt x="91283" y="70327"/>
                  <a:pt x="93219" y="72013"/>
                </a:cubicBezTo>
                <a:cubicBezTo>
                  <a:pt x="93219" y="72013"/>
                  <a:pt x="93219" y="72013"/>
                  <a:pt x="93477" y="72143"/>
                </a:cubicBezTo>
                <a:cubicBezTo>
                  <a:pt x="95154" y="73700"/>
                  <a:pt x="96831" y="75127"/>
                  <a:pt x="98121" y="76424"/>
                </a:cubicBezTo>
                <a:cubicBezTo>
                  <a:pt x="100315" y="78629"/>
                  <a:pt x="117604" y="90563"/>
                  <a:pt x="119281" y="91342"/>
                </a:cubicBezTo>
                <a:cubicBezTo>
                  <a:pt x="119281" y="91342"/>
                  <a:pt x="119539" y="91471"/>
                  <a:pt x="120313" y="91471"/>
                </a:cubicBezTo>
                <a:cubicBezTo>
                  <a:pt x="120313" y="91471"/>
                  <a:pt x="120313" y="91471"/>
                  <a:pt x="120700" y="91342"/>
                </a:cubicBezTo>
                <a:cubicBezTo>
                  <a:pt x="122120" y="91342"/>
                  <a:pt x="123797" y="91082"/>
                  <a:pt x="125345" y="90823"/>
                </a:cubicBezTo>
                <a:cubicBezTo>
                  <a:pt x="125345" y="90823"/>
                  <a:pt x="125345" y="90823"/>
                  <a:pt x="126765" y="90563"/>
                </a:cubicBezTo>
                <a:cubicBezTo>
                  <a:pt x="127281" y="90563"/>
                  <a:pt x="127668" y="90563"/>
                  <a:pt x="128055" y="90434"/>
                </a:cubicBezTo>
                <a:cubicBezTo>
                  <a:pt x="128055" y="90434"/>
                  <a:pt x="128055" y="90434"/>
                  <a:pt x="128571" y="90434"/>
                </a:cubicBezTo>
                <a:cubicBezTo>
                  <a:pt x="132958" y="90434"/>
                  <a:pt x="137344" y="92639"/>
                  <a:pt x="139796" y="93806"/>
                </a:cubicBezTo>
                <a:cubicBezTo>
                  <a:pt x="142118" y="95104"/>
                  <a:pt x="145473" y="98347"/>
                  <a:pt x="149473" y="102368"/>
                </a:cubicBezTo>
                <a:cubicBezTo>
                  <a:pt x="149473" y="102368"/>
                  <a:pt x="149473" y="102368"/>
                  <a:pt x="150376" y="103276"/>
                </a:cubicBezTo>
                <a:cubicBezTo>
                  <a:pt x="150892" y="103925"/>
                  <a:pt x="151408" y="104444"/>
                  <a:pt x="151795" y="104703"/>
                </a:cubicBezTo>
                <a:cubicBezTo>
                  <a:pt x="154892" y="107687"/>
                  <a:pt x="160311" y="111578"/>
                  <a:pt x="161343" y="111967"/>
                </a:cubicBezTo>
                <a:cubicBezTo>
                  <a:pt x="162246" y="112097"/>
                  <a:pt x="170245" y="112357"/>
                  <a:pt x="181599" y="112486"/>
                </a:cubicBezTo>
                <a:cubicBezTo>
                  <a:pt x="181599" y="112486"/>
                  <a:pt x="181599" y="112486"/>
                  <a:pt x="183793" y="112486"/>
                </a:cubicBezTo>
                <a:cubicBezTo>
                  <a:pt x="197340" y="112227"/>
                  <a:pt x="205727" y="112097"/>
                  <a:pt x="208823" y="112097"/>
                </a:cubicBezTo>
                <a:cubicBezTo>
                  <a:pt x="208823" y="112097"/>
                  <a:pt x="208823" y="112097"/>
                  <a:pt x="209081" y="112097"/>
                </a:cubicBezTo>
                <a:cubicBezTo>
                  <a:pt x="210629" y="111967"/>
                  <a:pt x="212307" y="111448"/>
                  <a:pt x="213597" y="111059"/>
                </a:cubicBezTo>
                <a:cubicBezTo>
                  <a:pt x="213339" y="110540"/>
                  <a:pt x="213081" y="109892"/>
                  <a:pt x="212694" y="109243"/>
                </a:cubicBezTo>
                <a:cubicBezTo>
                  <a:pt x="210758" y="105741"/>
                  <a:pt x="211791" y="103146"/>
                  <a:pt x="212823" y="100811"/>
                </a:cubicBezTo>
                <a:cubicBezTo>
                  <a:pt x="213210" y="99774"/>
                  <a:pt x="213597" y="98606"/>
                  <a:pt x="214113" y="97049"/>
                </a:cubicBezTo>
                <a:cubicBezTo>
                  <a:pt x="216306" y="90044"/>
                  <a:pt x="221725" y="86283"/>
                  <a:pt x="232434" y="84337"/>
                </a:cubicBezTo>
                <a:cubicBezTo>
                  <a:pt x="233725" y="84207"/>
                  <a:pt x="235015" y="84077"/>
                  <a:pt x="236305" y="84077"/>
                </a:cubicBezTo>
                <a:cubicBezTo>
                  <a:pt x="242627" y="84077"/>
                  <a:pt x="246885" y="87061"/>
                  <a:pt x="249852" y="89655"/>
                </a:cubicBezTo>
                <a:cubicBezTo>
                  <a:pt x="250627" y="90304"/>
                  <a:pt x="251272" y="90823"/>
                  <a:pt x="251917" y="91471"/>
                </a:cubicBezTo>
                <a:cubicBezTo>
                  <a:pt x="252562" y="92120"/>
                  <a:pt x="253207" y="92639"/>
                  <a:pt x="253852" y="93158"/>
                </a:cubicBezTo>
                <a:cubicBezTo>
                  <a:pt x="259142" y="97698"/>
                  <a:pt x="257336" y="103535"/>
                  <a:pt x="255658" y="107168"/>
                </a:cubicBezTo>
                <a:cubicBezTo>
                  <a:pt x="255400" y="107687"/>
                  <a:pt x="255142" y="108205"/>
                  <a:pt x="255013" y="108595"/>
                </a:cubicBezTo>
                <a:cubicBezTo>
                  <a:pt x="255013" y="108595"/>
                  <a:pt x="255013" y="108595"/>
                  <a:pt x="254626" y="109243"/>
                </a:cubicBezTo>
                <a:cubicBezTo>
                  <a:pt x="254497" y="109762"/>
                  <a:pt x="254368" y="110281"/>
                  <a:pt x="254368" y="110930"/>
                </a:cubicBezTo>
                <a:cubicBezTo>
                  <a:pt x="254368" y="110930"/>
                  <a:pt x="254368" y="110930"/>
                  <a:pt x="254368" y="111578"/>
                </a:cubicBezTo>
                <a:cubicBezTo>
                  <a:pt x="254497" y="112486"/>
                  <a:pt x="254497" y="113654"/>
                  <a:pt x="254368" y="114951"/>
                </a:cubicBezTo>
                <a:cubicBezTo>
                  <a:pt x="254368" y="117286"/>
                  <a:pt x="254110" y="119880"/>
                  <a:pt x="253207" y="120399"/>
                </a:cubicBezTo>
                <a:cubicBezTo>
                  <a:pt x="252691" y="120659"/>
                  <a:pt x="251530" y="120788"/>
                  <a:pt x="250498" y="120659"/>
                </a:cubicBezTo>
                <a:cubicBezTo>
                  <a:pt x="249594" y="122864"/>
                  <a:pt x="246240" y="129091"/>
                  <a:pt x="240950" y="129869"/>
                </a:cubicBezTo>
                <a:cubicBezTo>
                  <a:pt x="240950" y="129869"/>
                  <a:pt x="240950" y="129869"/>
                  <a:pt x="238627" y="130258"/>
                </a:cubicBezTo>
                <a:cubicBezTo>
                  <a:pt x="238369" y="130258"/>
                  <a:pt x="237595" y="130128"/>
                  <a:pt x="236563" y="130128"/>
                </a:cubicBezTo>
                <a:cubicBezTo>
                  <a:pt x="236950" y="130647"/>
                  <a:pt x="237337" y="131166"/>
                  <a:pt x="237853" y="131815"/>
                </a:cubicBezTo>
                <a:cubicBezTo>
                  <a:pt x="237853" y="131815"/>
                  <a:pt x="237853" y="131815"/>
                  <a:pt x="238756" y="132982"/>
                </a:cubicBezTo>
                <a:cubicBezTo>
                  <a:pt x="238756" y="132982"/>
                  <a:pt x="238756" y="132982"/>
                  <a:pt x="239402" y="133371"/>
                </a:cubicBezTo>
                <a:cubicBezTo>
                  <a:pt x="239402" y="133371"/>
                  <a:pt x="239402" y="133371"/>
                  <a:pt x="239660" y="133631"/>
                </a:cubicBezTo>
                <a:cubicBezTo>
                  <a:pt x="242627" y="135836"/>
                  <a:pt x="249723" y="141025"/>
                  <a:pt x="255400" y="142841"/>
                </a:cubicBezTo>
                <a:cubicBezTo>
                  <a:pt x="257336" y="143490"/>
                  <a:pt x="259271" y="144138"/>
                  <a:pt x="261206" y="144657"/>
                </a:cubicBezTo>
                <a:cubicBezTo>
                  <a:pt x="267141" y="146473"/>
                  <a:pt x="273206" y="148289"/>
                  <a:pt x="279270" y="151532"/>
                </a:cubicBezTo>
                <a:cubicBezTo>
                  <a:pt x="280431" y="152181"/>
                  <a:pt x="281850" y="152830"/>
                  <a:pt x="283398" y="153478"/>
                </a:cubicBezTo>
                <a:cubicBezTo>
                  <a:pt x="283398" y="153478"/>
                  <a:pt x="298623" y="161262"/>
                  <a:pt x="303784" y="162040"/>
                </a:cubicBezTo>
                <a:lnTo>
                  <a:pt x="304325" y="161950"/>
                </a:lnTo>
                <a:lnTo>
                  <a:pt x="306573" y="159908"/>
                </a:lnTo>
                <a:cubicBezTo>
                  <a:pt x="309357" y="157103"/>
                  <a:pt x="313467" y="157231"/>
                  <a:pt x="313467" y="157231"/>
                </a:cubicBezTo>
                <a:cubicBezTo>
                  <a:pt x="315324" y="157358"/>
                  <a:pt x="318638" y="157996"/>
                  <a:pt x="319301" y="158506"/>
                </a:cubicBezTo>
                <a:cubicBezTo>
                  <a:pt x="319964" y="159143"/>
                  <a:pt x="319036" y="159143"/>
                  <a:pt x="319036" y="159143"/>
                </a:cubicBezTo>
                <a:cubicBezTo>
                  <a:pt x="319036" y="159143"/>
                  <a:pt x="319036" y="159143"/>
                  <a:pt x="318240" y="159398"/>
                </a:cubicBezTo>
                <a:lnTo>
                  <a:pt x="317784" y="159740"/>
                </a:lnTo>
                <a:lnTo>
                  <a:pt x="320944" y="159316"/>
                </a:lnTo>
                <a:cubicBezTo>
                  <a:pt x="321976" y="159316"/>
                  <a:pt x="323138" y="159316"/>
                  <a:pt x="324299" y="159316"/>
                </a:cubicBezTo>
                <a:cubicBezTo>
                  <a:pt x="325331" y="159316"/>
                  <a:pt x="326492" y="159316"/>
                  <a:pt x="327782" y="159446"/>
                </a:cubicBezTo>
                <a:cubicBezTo>
                  <a:pt x="332621" y="159770"/>
                  <a:pt x="334846" y="160678"/>
                  <a:pt x="335862" y="161505"/>
                </a:cubicBezTo>
                <a:lnTo>
                  <a:pt x="336492" y="162709"/>
                </a:lnTo>
                <a:lnTo>
                  <a:pt x="339322" y="162709"/>
                </a:lnTo>
                <a:cubicBezTo>
                  <a:pt x="348248" y="162321"/>
                  <a:pt x="359502" y="159605"/>
                  <a:pt x="365970" y="157147"/>
                </a:cubicBezTo>
                <a:cubicBezTo>
                  <a:pt x="372308" y="154689"/>
                  <a:pt x="378517" y="153654"/>
                  <a:pt x="384597" y="152620"/>
                </a:cubicBezTo>
                <a:cubicBezTo>
                  <a:pt x="386537" y="152232"/>
                  <a:pt x="388478" y="151844"/>
                  <a:pt x="390547" y="151455"/>
                </a:cubicBezTo>
                <a:cubicBezTo>
                  <a:pt x="396498" y="150291"/>
                  <a:pt x="404647" y="145764"/>
                  <a:pt x="406976" y="144471"/>
                </a:cubicBezTo>
                <a:cubicBezTo>
                  <a:pt x="406976" y="144471"/>
                  <a:pt x="406976" y="144471"/>
                  <a:pt x="407364" y="144212"/>
                </a:cubicBezTo>
                <a:cubicBezTo>
                  <a:pt x="407364" y="144212"/>
                  <a:pt x="407364" y="144212"/>
                  <a:pt x="408140" y="143953"/>
                </a:cubicBezTo>
                <a:cubicBezTo>
                  <a:pt x="408140" y="143953"/>
                  <a:pt x="408140" y="143953"/>
                  <a:pt x="408916" y="143307"/>
                </a:cubicBezTo>
                <a:cubicBezTo>
                  <a:pt x="414608" y="140332"/>
                  <a:pt x="420041" y="137745"/>
                  <a:pt x="422757" y="136451"/>
                </a:cubicBezTo>
                <a:cubicBezTo>
                  <a:pt x="423145" y="136322"/>
                  <a:pt x="425733" y="135287"/>
                  <a:pt x="427802" y="134770"/>
                </a:cubicBezTo>
                <a:cubicBezTo>
                  <a:pt x="427802" y="134770"/>
                  <a:pt x="427802" y="134770"/>
                  <a:pt x="428190" y="134640"/>
                </a:cubicBezTo>
                <a:cubicBezTo>
                  <a:pt x="428190" y="134640"/>
                  <a:pt x="428190" y="134640"/>
                  <a:pt x="428837" y="134511"/>
                </a:cubicBezTo>
                <a:cubicBezTo>
                  <a:pt x="428837" y="134511"/>
                  <a:pt x="428837" y="134511"/>
                  <a:pt x="429225" y="134382"/>
                </a:cubicBezTo>
                <a:cubicBezTo>
                  <a:pt x="429225" y="134382"/>
                  <a:pt x="429225" y="134382"/>
                  <a:pt x="429355" y="134252"/>
                </a:cubicBezTo>
                <a:cubicBezTo>
                  <a:pt x="431942" y="133088"/>
                  <a:pt x="434141" y="130113"/>
                  <a:pt x="434399" y="129467"/>
                </a:cubicBezTo>
                <a:cubicBezTo>
                  <a:pt x="434399" y="129208"/>
                  <a:pt x="442549" y="99199"/>
                  <a:pt x="464540" y="84066"/>
                </a:cubicBezTo>
                <a:cubicBezTo>
                  <a:pt x="476052" y="76176"/>
                  <a:pt x="482003" y="72166"/>
                  <a:pt x="485237" y="69967"/>
                </a:cubicBezTo>
                <a:cubicBezTo>
                  <a:pt x="485237" y="69967"/>
                  <a:pt x="485237" y="69967"/>
                  <a:pt x="485495" y="69838"/>
                </a:cubicBezTo>
                <a:cubicBezTo>
                  <a:pt x="488341" y="67897"/>
                  <a:pt x="489505" y="67121"/>
                  <a:pt x="490670" y="66216"/>
                </a:cubicBezTo>
                <a:cubicBezTo>
                  <a:pt x="491575" y="65569"/>
                  <a:pt x="493257" y="63629"/>
                  <a:pt x="494809" y="61818"/>
                </a:cubicBezTo>
                <a:cubicBezTo>
                  <a:pt x="497008" y="59231"/>
                  <a:pt x="499466" y="56256"/>
                  <a:pt x="501924" y="54187"/>
                </a:cubicBezTo>
                <a:cubicBezTo>
                  <a:pt x="503476" y="53023"/>
                  <a:pt x="504640" y="51341"/>
                  <a:pt x="506710" y="50048"/>
                </a:cubicBezTo>
                <a:cubicBezTo>
                  <a:pt x="511237" y="47461"/>
                  <a:pt x="516929" y="44098"/>
                  <a:pt x="520034" y="38665"/>
                </a:cubicBezTo>
                <a:cubicBezTo>
                  <a:pt x="523656" y="32586"/>
                  <a:pt x="540989" y="9303"/>
                  <a:pt x="550432" y="6199"/>
                </a:cubicBezTo>
                <a:cubicBezTo>
                  <a:pt x="553020" y="5423"/>
                  <a:pt x="555477" y="4647"/>
                  <a:pt x="558323" y="4517"/>
                </a:cubicBezTo>
                <a:cubicBezTo>
                  <a:pt x="564791" y="4259"/>
                  <a:pt x="571647" y="7751"/>
                  <a:pt x="582254" y="16805"/>
                </a:cubicBezTo>
                <a:cubicBezTo>
                  <a:pt x="597389" y="29611"/>
                  <a:pt x="603986" y="35690"/>
                  <a:pt x="604762" y="36337"/>
                </a:cubicBezTo>
                <a:cubicBezTo>
                  <a:pt x="610195" y="40476"/>
                  <a:pt x="616792" y="45132"/>
                  <a:pt x="618345" y="45650"/>
                </a:cubicBezTo>
                <a:cubicBezTo>
                  <a:pt x="618992" y="45908"/>
                  <a:pt x="619897" y="46296"/>
                  <a:pt x="621061" y="46814"/>
                </a:cubicBezTo>
                <a:cubicBezTo>
                  <a:pt x="647709" y="57162"/>
                  <a:pt x="650943" y="60007"/>
                  <a:pt x="652366" y="62724"/>
                </a:cubicBezTo>
                <a:cubicBezTo>
                  <a:pt x="653142" y="64146"/>
                  <a:pt x="653271" y="65310"/>
                  <a:pt x="653271" y="66216"/>
                </a:cubicBezTo>
                <a:cubicBezTo>
                  <a:pt x="653142" y="66992"/>
                  <a:pt x="652366" y="71648"/>
                  <a:pt x="645898" y="69450"/>
                </a:cubicBezTo>
                <a:cubicBezTo>
                  <a:pt x="645122" y="69062"/>
                  <a:pt x="644345" y="68803"/>
                  <a:pt x="643569" y="68544"/>
                </a:cubicBezTo>
                <a:cubicBezTo>
                  <a:pt x="643569" y="68544"/>
                  <a:pt x="643569" y="68544"/>
                  <a:pt x="643440" y="68415"/>
                </a:cubicBezTo>
                <a:cubicBezTo>
                  <a:pt x="642923" y="68156"/>
                  <a:pt x="642405" y="67897"/>
                  <a:pt x="641888" y="67768"/>
                </a:cubicBezTo>
                <a:cubicBezTo>
                  <a:pt x="635032" y="65310"/>
                  <a:pt x="629340" y="65957"/>
                  <a:pt x="626235" y="66733"/>
                </a:cubicBezTo>
                <a:cubicBezTo>
                  <a:pt x="626235" y="66733"/>
                  <a:pt x="626235" y="66733"/>
                  <a:pt x="625459" y="67121"/>
                </a:cubicBezTo>
                <a:cubicBezTo>
                  <a:pt x="625459" y="67121"/>
                  <a:pt x="625459" y="67121"/>
                  <a:pt x="625330" y="67121"/>
                </a:cubicBezTo>
                <a:cubicBezTo>
                  <a:pt x="624683" y="67380"/>
                  <a:pt x="624036" y="67509"/>
                  <a:pt x="623390" y="67768"/>
                </a:cubicBezTo>
                <a:cubicBezTo>
                  <a:pt x="622613" y="67897"/>
                  <a:pt x="621708" y="68027"/>
                  <a:pt x="620932" y="68156"/>
                </a:cubicBezTo>
                <a:cubicBezTo>
                  <a:pt x="619897" y="68156"/>
                  <a:pt x="618862" y="68027"/>
                  <a:pt x="617957" y="67768"/>
                </a:cubicBezTo>
                <a:cubicBezTo>
                  <a:pt x="614205" y="66863"/>
                  <a:pt x="612006" y="62206"/>
                  <a:pt x="609807" y="59361"/>
                </a:cubicBezTo>
                <a:cubicBezTo>
                  <a:pt x="609160" y="58584"/>
                  <a:pt x="608255" y="57550"/>
                  <a:pt x="607867" y="57162"/>
                </a:cubicBezTo>
                <a:cubicBezTo>
                  <a:pt x="607867" y="57162"/>
                  <a:pt x="607867" y="57162"/>
                  <a:pt x="606961" y="56515"/>
                </a:cubicBezTo>
                <a:cubicBezTo>
                  <a:pt x="606961" y="56515"/>
                  <a:pt x="606961" y="56515"/>
                  <a:pt x="606185" y="55868"/>
                </a:cubicBezTo>
                <a:cubicBezTo>
                  <a:pt x="604633" y="54316"/>
                  <a:pt x="600493" y="51212"/>
                  <a:pt x="588205" y="49789"/>
                </a:cubicBezTo>
                <a:cubicBezTo>
                  <a:pt x="585617" y="49401"/>
                  <a:pt x="583030" y="48754"/>
                  <a:pt x="580573" y="47719"/>
                </a:cubicBezTo>
                <a:cubicBezTo>
                  <a:pt x="569707" y="42545"/>
                  <a:pt x="564662" y="38665"/>
                  <a:pt x="561945" y="35819"/>
                </a:cubicBezTo>
                <a:cubicBezTo>
                  <a:pt x="561945" y="35819"/>
                  <a:pt x="561945" y="35819"/>
                  <a:pt x="561816" y="35819"/>
                </a:cubicBezTo>
                <a:cubicBezTo>
                  <a:pt x="561428" y="35431"/>
                  <a:pt x="560134" y="34397"/>
                  <a:pt x="558582" y="36725"/>
                </a:cubicBezTo>
                <a:cubicBezTo>
                  <a:pt x="557418" y="38277"/>
                  <a:pt x="556124" y="40088"/>
                  <a:pt x="555219" y="41511"/>
                </a:cubicBezTo>
                <a:cubicBezTo>
                  <a:pt x="551597" y="46426"/>
                  <a:pt x="549268" y="54704"/>
                  <a:pt x="546034" y="60783"/>
                </a:cubicBezTo>
                <a:cubicBezTo>
                  <a:pt x="543965" y="64793"/>
                  <a:pt x="543059" y="66604"/>
                  <a:pt x="542412" y="67509"/>
                </a:cubicBezTo>
                <a:cubicBezTo>
                  <a:pt x="541895" y="68285"/>
                  <a:pt x="540601" y="71260"/>
                  <a:pt x="539696" y="73201"/>
                </a:cubicBezTo>
                <a:cubicBezTo>
                  <a:pt x="538144" y="76952"/>
                  <a:pt x="536333" y="81091"/>
                  <a:pt x="534651" y="83419"/>
                </a:cubicBezTo>
                <a:cubicBezTo>
                  <a:pt x="532193" y="87170"/>
                  <a:pt x="526889" y="94672"/>
                  <a:pt x="512660" y="97130"/>
                </a:cubicBezTo>
                <a:cubicBezTo>
                  <a:pt x="502441" y="98941"/>
                  <a:pt x="499337" y="108383"/>
                  <a:pt x="499207" y="108771"/>
                </a:cubicBezTo>
                <a:cubicBezTo>
                  <a:pt x="499207" y="108771"/>
                  <a:pt x="499207" y="108771"/>
                  <a:pt x="498948" y="109288"/>
                </a:cubicBezTo>
                <a:cubicBezTo>
                  <a:pt x="497655" y="111875"/>
                  <a:pt x="485495" y="134382"/>
                  <a:pt x="476440" y="142660"/>
                </a:cubicBezTo>
                <a:cubicBezTo>
                  <a:pt x="471137" y="147575"/>
                  <a:pt x="467256" y="149774"/>
                  <a:pt x="464410" y="151326"/>
                </a:cubicBezTo>
                <a:cubicBezTo>
                  <a:pt x="462470" y="152490"/>
                  <a:pt x="461306" y="153137"/>
                  <a:pt x="460400" y="154172"/>
                </a:cubicBezTo>
                <a:cubicBezTo>
                  <a:pt x="459365" y="155465"/>
                  <a:pt x="458460" y="156888"/>
                  <a:pt x="457813" y="157923"/>
                </a:cubicBezTo>
                <a:cubicBezTo>
                  <a:pt x="458330" y="158311"/>
                  <a:pt x="458977" y="158570"/>
                  <a:pt x="459624" y="158699"/>
                </a:cubicBezTo>
                <a:cubicBezTo>
                  <a:pt x="463505" y="159993"/>
                  <a:pt x="464410" y="162580"/>
                  <a:pt x="465316" y="165037"/>
                </a:cubicBezTo>
                <a:cubicBezTo>
                  <a:pt x="465704" y="166072"/>
                  <a:pt x="466092" y="167107"/>
                  <a:pt x="466739" y="168659"/>
                </a:cubicBezTo>
                <a:cubicBezTo>
                  <a:pt x="469973" y="175256"/>
                  <a:pt x="468550" y="181723"/>
                  <a:pt x="461823" y="190389"/>
                </a:cubicBezTo>
                <a:cubicBezTo>
                  <a:pt x="456778" y="197245"/>
                  <a:pt x="450052" y="198280"/>
                  <a:pt x="445524" y="198409"/>
                </a:cubicBezTo>
                <a:cubicBezTo>
                  <a:pt x="444489" y="198409"/>
                  <a:pt x="443584" y="198409"/>
                  <a:pt x="442678" y="198409"/>
                </a:cubicBezTo>
                <a:cubicBezTo>
                  <a:pt x="442678" y="198409"/>
                  <a:pt x="442678" y="198409"/>
                  <a:pt x="442031" y="198409"/>
                </a:cubicBezTo>
                <a:cubicBezTo>
                  <a:pt x="441385" y="198409"/>
                  <a:pt x="440738" y="198409"/>
                  <a:pt x="440220" y="198409"/>
                </a:cubicBezTo>
                <a:cubicBezTo>
                  <a:pt x="440220" y="198409"/>
                  <a:pt x="440220" y="198409"/>
                  <a:pt x="439703" y="198538"/>
                </a:cubicBezTo>
                <a:cubicBezTo>
                  <a:pt x="432071" y="198538"/>
                  <a:pt x="429872" y="191295"/>
                  <a:pt x="428966" y="187932"/>
                </a:cubicBezTo>
                <a:cubicBezTo>
                  <a:pt x="428966" y="187932"/>
                  <a:pt x="428966" y="187932"/>
                  <a:pt x="428449" y="186380"/>
                </a:cubicBezTo>
                <a:cubicBezTo>
                  <a:pt x="428449" y="186380"/>
                  <a:pt x="428449" y="186380"/>
                  <a:pt x="427414" y="185345"/>
                </a:cubicBezTo>
                <a:cubicBezTo>
                  <a:pt x="427414" y="185345"/>
                  <a:pt x="427414" y="185345"/>
                  <a:pt x="426897" y="184957"/>
                </a:cubicBezTo>
                <a:cubicBezTo>
                  <a:pt x="424698" y="183534"/>
                  <a:pt x="420300" y="180300"/>
                  <a:pt x="420429" y="178878"/>
                </a:cubicBezTo>
                <a:cubicBezTo>
                  <a:pt x="420558" y="177584"/>
                  <a:pt x="422757" y="175256"/>
                  <a:pt x="423533" y="174480"/>
                </a:cubicBezTo>
                <a:cubicBezTo>
                  <a:pt x="422887" y="172151"/>
                  <a:pt x="422240" y="168142"/>
                  <a:pt x="423663" y="164908"/>
                </a:cubicBezTo>
                <a:cubicBezTo>
                  <a:pt x="414737" y="168400"/>
                  <a:pt x="400249" y="172928"/>
                  <a:pt x="392488" y="174609"/>
                </a:cubicBezTo>
                <a:cubicBezTo>
                  <a:pt x="388866" y="175385"/>
                  <a:pt x="383433" y="175903"/>
                  <a:pt x="376448" y="176161"/>
                </a:cubicBezTo>
                <a:cubicBezTo>
                  <a:pt x="374378" y="176291"/>
                  <a:pt x="372179" y="176291"/>
                  <a:pt x="369850" y="176291"/>
                </a:cubicBezTo>
                <a:cubicBezTo>
                  <a:pt x="366487" y="176291"/>
                  <a:pt x="362994" y="175903"/>
                  <a:pt x="362994" y="175903"/>
                </a:cubicBezTo>
                <a:cubicBezTo>
                  <a:pt x="358596" y="175256"/>
                  <a:pt x="353551" y="174609"/>
                  <a:pt x="347213" y="174221"/>
                </a:cubicBezTo>
                <a:cubicBezTo>
                  <a:pt x="337899" y="173704"/>
                  <a:pt x="330397" y="174480"/>
                  <a:pt x="325869" y="175256"/>
                </a:cubicBezTo>
                <a:lnTo>
                  <a:pt x="316036" y="174975"/>
                </a:lnTo>
                <a:lnTo>
                  <a:pt x="305203" y="175272"/>
                </a:lnTo>
                <a:cubicBezTo>
                  <a:pt x="301978" y="174623"/>
                  <a:pt x="299010" y="173845"/>
                  <a:pt x="298365" y="173715"/>
                </a:cubicBezTo>
                <a:cubicBezTo>
                  <a:pt x="292172" y="172418"/>
                  <a:pt x="283656" y="172029"/>
                  <a:pt x="283527" y="172029"/>
                </a:cubicBezTo>
                <a:cubicBezTo>
                  <a:pt x="278108" y="171510"/>
                  <a:pt x="259916" y="169694"/>
                  <a:pt x="251143" y="166710"/>
                </a:cubicBezTo>
                <a:cubicBezTo>
                  <a:pt x="240950" y="163078"/>
                  <a:pt x="219145" y="152830"/>
                  <a:pt x="214629" y="149068"/>
                </a:cubicBezTo>
                <a:cubicBezTo>
                  <a:pt x="214629" y="149068"/>
                  <a:pt x="214629" y="149068"/>
                  <a:pt x="213726" y="148419"/>
                </a:cubicBezTo>
                <a:cubicBezTo>
                  <a:pt x="213726" y="148419"/>
                  <a:pt x="213726" y="148419"/>
                  <a:pt x="213210" y="148160"/>
                </a:cubicBezTo>
                <a:cubicBezTo>
                  <a:pt x="212694" y="147900"/>
                  <a:pt x="211791" y="147641"/>
                  <a:pt x="210629" y="147641"/>
                </a:cubicBezTo>
                <a:cubicBezTo>
                  <a:pt x="208565" y="147641"/>
                  <a:pt x="206888" y="148419"/>
                  <a:pt x="206759" y="148419"/>
                </a:cubicBezTo>
                <a:cubicBezTo>
                  <a:pt x="206759" y="148419"/>
                  <a:pt x="206759" y="148419"/>
                  <a:pt x="204178" y="149586"/>
                </a:cubicBezTo>
                <a:cubicBezTo>
                  <a:pt x="200050" y="151273"/>
                  <a:pt x="192824" y="153478"/>
                  <a:pt x="183535" y="153867"/>
                </a:cubicBezTo>
                <a:cubicBezTo>
                  <a:pt x="179406" y="153997"/>
                  <a:pt x="175277" y="153738"/>
                  <a:pt x="171277" y="153219"/>
                </a:cubicBezTo>
                <a:cubicBezTo>
                  <a:pt x="153214" y="150365"/>
                  <a:pt x="131409" y="139339"/>
                  <a:pt x="123281" y="135187"/>
                </a:cubicBezTo>
                <a:cubicBezTo>
                  <a:pt x="123281" y="135187"/>
                  <a:pt x="123281" y="135187"/>
                  <a:pt x="121217" y="134150"/>
                </a:cubicBezTo>
                <a:cubicBezTo>
                  <a:pt x="115152" y="131166"/>
                  <a:pt x="102379" y="120788"/>
                  <a:pt x="100186" y="118583"/>
                </a:cubicBezTo>
                <a:cubicBezTo>
                  <a:pt x="99799" y="118064"/>
                  <a:pt x="99154" y="117416"/>
                  <a:pt x="98380" y="116378"/>
                </a:cubicBezTo>
                <a:cubicBezTo>
                  <a:pt x="98380" y="116378"/>
                  <a:pt x="98380" y="116378"/>
                  <a:pt x="98121" y="115989"/>
                </a:cubicBezTo>
                <a:cubicBezTo>
                  <a:pt x="94896" y="111967"/>
                  <a:pt x="87929" y="103535"/>
                  <a:pt x="76059" y="93677"/>
                </a:cubicBezTo>
                <a:cubicBezTo>
                  <a:pt x="68962" y="87839"/>
                  <a:pt x="64188" y="82131"/>
                  <a:pt x="61995" y="76943"/>
                </a:cubicBezTo>
                <a:cubicBezTo>
                  <a:pt x="61995" y="76943"/>
                  <a:pt x="61995" y="76943"/>
                  <a:pt x="61737" y="76553"/>
                </a:cubicBezTo>
                <a:cubicBezTo>
                  <a:pt x="60705" y="74219"/>
                  <a:pt x="59286" y="69419"/>
                  <a:pt x="58769" y="67473"/>
                </a:cubicBezTo>
                <a:cubicBezTo>
                  <a:pt x="58769" y="67473"/>
                  <a:pt x="58769" y="67473"/>
                  <a:pt x="58253" y="66435"/>
                </a:cubicBezTo>
                <a:cubicBezTo>
                  <a:pt x="57350" y="64489"/>
                  <a:pt x="55931" y="61765"/>
                  <a:pt x="54641" y="59819"/>
                </a:cubicBezTo>
                <a:cubicBezTo>
                  <a:pt x="52705" y="56836"/>
                  <a:pt x="48190" y="49053"/>
                  <a:pt x="44706" y="42826"/>
                </a:cubicBezTo>
                <a:cubicBezTo>
                  <a:pt x="44706" y="42826"/>
                  <a:pt x="44706" y="42826"/>
                  <a:pt x="44577" y="42567"/>
                </a:cubicBezTo>
                <a:cubicBezTo>
                  <a:pt x="44577" y="42567"/>
                  <a:pt x="44577" y="42567"/>
                  <a:pt x="43932" y="41658"/>
                </a:cubicBezTo>
                <a:cubicBezTo>
                  <a:pt x="35287" y="28167"/>
                  <a:pt x="25353" y="22460"/>
                  <a:pt x="25224" y="22460"/>
                </a:cubicBezTo>
                <a:cubicBezTo>
                  <a:pt x="25224" y="22460"/>
                  <a:pt x="25224" y="22460"/>
                  <a:pt x="24449" y="21941"/>
                </a:cubicBezTo>
                <a:cubicBezTo>
                  <a:pt x="24449" y="21941"/>
                  <a:pt x="24449" y="21941"/>
                  <a:pt x="23675" y="21552"/>
                </a:cubicBezTo>
                <a:cubicBezTo>
                  <a:pt x="18772" y="19995"/>
                  <a:pt x="4580" y="12082"/>
                  <a:pt x="1999" y="9358"/>
                </a:cubicBezTo>
                <a:cubicBezTo>
                  <a:pt x="193" y="7542"/>
                  <a:pt x="-452" y="5077"/>
                  <a:pt x="322" y="3002"/>
                </a:cubicBezTo>
                <a:cubicBezTo>
                  <a:pt x="1483" y="407"/>
                  <a:pt x="3612" y="-112"/>
                  <a:pt x="5451" y="1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000" indent="-3420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9028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, afbeelding (R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picture 1"/>
          <p:cNvSpPr>
            <a:spLocks noGrp="1" noSelect="1"/>
          </p:cNvSpPr>
          <p:nvPr>
            <p:ph type="pic" sz="quarter" idx="16" hasCustomPrompt="1"/>
          </p:nvPr>
        </p:nvSpPr>
        <p:spPr bwMode="gray">
          <a:xfrm>
            <a:off x="5126400" y="0"/>
            <a:ext cx="7066800" cy="6858000"/>
          </a:xfr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baseline="0"/>
            </a:lvl1pPr>
          </a:lstStyle>
          <a:p>
            <a:r>
              <a:rPr lang="nl-NL"/>
              <a:t>[Klik op het pictogram om een afbeelding in te voegen]</a:t>
            </a:r>
          </a:p>
        </p:txBody>
      </p:sp>
      <p:sp>
        <p:nvSpPr>
          <p:cNvPr id="2" name="Title 2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615492" y="2072279"/>
            <a:ext cx="3960000" cy="1764000"/>
          </a:xfrm>
        </p:spPr>
        <p:txBody>
          <a:bodyPr/>
          <a:lstStyle>
            <a:lvl1pPr>
              <a:defRPr sz="6000" b="0" baseline="0"/>
            </a:lvl1pPr>
          </a:lstStyle>
          <a:p>
            <a:r>
              <a:rPr lang="nl-NL"/>
              <a:t>[Titel]</a:t>
            </a:r>
          </a:p>
        </p:txBody>
      </p:sp>
      <p:sp>
        <p:nvSpPr>
          <p:cNvPr id="7" name="Frame text 3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5492" y="4543426"/>
            <a:ext cx="3960000" cy="1447800"/>
          </a:xfrm>
        </p:spPr>
        <p:txBody>
          <a:bodyPr lIns="0"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  <a:lvl2pPr marL="0" indent="0">
              <a:buNone/>
              <a:defRPr b="0">
                <a:solidFill>
                  <a:schemeClr val="bg2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b="0">
                <a:solidFill>
                  <a:schemeClr val="bg2"/>
                </a:solidFill>
              </a:defRPr>
            </a:lvl9pPr>
          </a:lstStyle>
          <a:p>
            <a:pPr lvl="0"/>
            <a:r>
              <a:rPr lang="nl-NL"/>
              <a:t>[Tekst]</a:t>
            </a:r>
          </a:p>
          <a:p>
            <a:pPr lvl="0"/>
            <a:r>
              <a:rPr lang="nl-NL"/>
              <a:t>JU-LEVEL1=Basistekst</a:t>
            </a:r>
          </a:p>
        </p:txBody>
      </p:sp>
      <p:sp>
        <p:nvSpPr>
          <p:cNvPr id="5" name="Placeholder 4"/>
          <p:cNvSpPr>
            <a:spLocks noGrp="1" noSelect="1"/>
          </p:cNvSpPr>
          <p:nvPr>
            <p:ph type="body" sz="quarter" idx="17" hasCustomPrompt="1"/>
          </p:nvPr>
        </p:nvSpPr>
        <p:spPr bwMode="gray">
          <a:xfrm>
            <a:off x="7762874" y="590580"/>
            <a:ext cx="1800000" cy="1800000"/>
          </a:xfrm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11000">
                <a:latin typeface="+mj-lt"/>
              </a:defRPr>
            </a:lvl1pPr>
            <a:lvl2pPr marL="0" indent="0" algn="ctr">
              <a:lnSpc>
                <a:spcPct val="100000"/>
              </a:lnSpc>
              <a:buNone/>
              <a:defRPr sz="11000">
                <a:latin typeface="+mj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>
                <a:latin typeface="+mj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>
                <a:latin typeface="+mj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>
                <a:latin typeface="+mj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 b="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 b="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 b="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1000" b="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/>
              <a:t>[?]</a:t>
            </a:r>
          </a:p>
        </p:txBody>
      </p:sp>
      <p:sp>
        <p:nvSpPr>
          <p:cNvPr id="8" name="Koptekst groen 5 (JU-Free)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19125" y="466725"/>
            <a:ext cx="4343400" cy="216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300">
                <a:solidFill>
                  <a:schemeClr val="tx2"/>
                </a:solidFill>
                <a:latin typeface="+mj-lt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3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</p:txBody>
      </p:sp>
    </p:spTree>
    <p:extLst>
      <p:ext uri="{BB962C8B-B14F-4D97-AF65-F5344CB8AC3E}">
        <p14:creationId xmlns:p14="http://schemas.microsoft.com/office/powerpoint/2010/main" val="4118070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/>
              <a:t>[Titel]</a:t>
            </a:r>
          </a:p>
        </p:txBody>
      </p:sp>
      <p:sp>
        <p:nvSpPr>
          <p:cNvPr id="3" name="Content Placeholder 2"/>
          <p:cNvSpPr>
            <a:spLocks noGrp="1" noSelect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pPr lvl="0"/>
            <a:r>
              <a:rPr lang="nl-NL"/>
              <a:t>[Typ tekst of klik op een pictogram om een object in te voegen]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8E8BF8-368E-4519-97B9-BB9C028FE77E}"/>
              </a:ext>
            </a:extLst>
          </p:cNvPr>
          <p:cNvSpPr>
            <a:spLocks noGrp="1" noSelect="1"/>
          </p:cNvSpPr>
          <p:nvPr>
            <p:ph type="dt" sz="half" idx="10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5F997BB-85D4-4FAC-AD40-6F1F46AEF127}"/>
              </a:ext>
            </a:extLst>
          </p:cNvPr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A2E47F5-2B08-423E-9537-47A976EE3DF9}"/>
              </a:ext>
            </a:extLst>
          </p:cNvPr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425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/>
              <a:t>[Titel]</a:t>
            </a:r>
          </a:p>
        </p:txBody>
      </p:sp>
      <p:sp>
        <p:nvSpPr>
          <p:cNvPr id="8" name="Placeholder 2"/>
          <p:cNvSpPr>
            <a:spLocks noGrp="1" noSelect="1"/>
          </p:cNvSpPr>
          <p:nvPr>
            <p:ph type="body" sz="quarter" idx="13" hasCustomPrompt="1"/>
          </p:nvPr>
        </p:nvSpPr>
        <p:spPr bwMode="gray">
          <a:xfrm>
            <a:off x="1378800" y="1879200"/>
            <a:ext cx="10116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[Tekst]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247927A0-F4C4-45B4-85AA-42A2535A9162}"/>
              </a:ext>
            </a:extLst>
          </p:cNvPr>
          <p:cNvSpPr>
            <a:spLocks noGrp="1" noSelect="1"/>
          </p:cNvSpPr>
          <p:nvPr>
            <p:ph type="dt" sz="half" idx="14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6CA9811-02CC-49F0-9DDA-20F850497998}"/>
              </a:ext>
            </a:extLst>
          </p:cNvPr>
          <p:cNvSpPr>
            <a:spLocks noGrp="1" noSelect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FCA82B5-993E-4D8C-B2E4-89AA444A3A4C}"/>
              </a:ext>
            </a:extLst>
          </p:cNvPr>
          <p:cNvSpPr>
            <a:spLocks noGrp="1" noSelect="1"/>
          </p:cNvSpPr>
          <p:nvPr>
            <p:ph type="sldNum" sz="quarter" idx="16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9847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lk met twee tekstvakke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text 1 (JU-Free)"/>
          <p:cNvSpPr>
            <a:spLocks noGrp="1"/>
          </p:cNvSpPr>
          <p:nvPr userDrawn="1">
            <p:ph type="body" sz="quarter" idx="14" hasCustomPrompt="1"/>
          </p:nvPr>
        </p:nvSpPr>
        <p:spPr bwMode="gray">
          <a:xfrm>
            <a:off x="717225" y="1984350"/>
            <a:ext cx="4464000" cy="3711600"/>
          </a:xfrm>
        </p:spPr>
        <p:txBody>
          <a:bodyPr/>
          <a:lstStyle>
            <a:lvl1pPr marL="0" indent="0">
              <a:buNone/>
              <a:defRPr sz="2800" b="1" baseline="0">
                <a:latin typeface="Trebuchet MS" panose="020B0603020202020204" pitchFamily="34" charset="0"/>
              </a:defRPr>
            </a:lvl1pPr>
            <a:lvl2pPr marL="0" indent="0">
              <a:buNone/>
              <a:defRPr/>
            </a:lvl2pPr>
            <a:lvl3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3pPr>
            <a:lvl4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4pPr>
            <a:lvl5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5pPr>
            <a:lvl6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6pPr>
            <a:lvl7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7pPr>
            <a:lvl8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8pPr>
            <a:lvl9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  <a:p>
            <a:pPr lvl="1"/>
            <a:r>
              <a:rPr lang="nl-NL"/>
              <a:t>JU-LEVEL2=Tekst</a:t>
            </a:r>
          </a:p>
        </p:txBody>
      </p:sp>
      <p:sp>
        <p:nvSpPr>
          <p:cNvPr id="14" name="Frame text 2 (JU-Free)"/>
          <p:cNvSpPr>
            <a:spLocks noGrp="1"/>
          </p:cNvSpPr>
          <p:nvPr userDrawn="1">
            <p:ph type="body" sz="quarter" idx="15" hasCustomPrompt="1"/>
          </p:nvPr>
        </p:nvSpPr>
        <p:spPr bwMode="gray">
          <a:xfrm>
            <a:off x="6336975" y="1349474"/>
            <a:ext cx="4464000" cy="4345200"/>
          </a:xfrm>
        </p:spPr>
        <p:txBody>
          <a:bodyPr/>
          <a:lstStyle>
            <a:lvl1pPr marL="0" indent="0">
              <a:buNone/>
              <a:defRPr sz="2800" b="1" baseline="0">
                <a:latin typeface="Trebuchet MS" panose="020B0603020202020204" pitchFamily="34" charset="0"/>
              </a:defRPr>
            </a:lvl1pPr>
            <a:lvl2pPr marL="0" indent="0">
              <a:buNone/>
              <a:defRPr/>
            </a:lvl2pPr>
            <a:lvl3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3pPr>
            <a:lvl4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4pPr>
            <a:lvl5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5pPr>
            <a:lvl6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6pPr>
            <a:lvl7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7pPr>
            <a:lvl8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8pPr>
            <a:lvl9pPr marL="0" marR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1">
                    <a:lumMod val="100000"/>
                  </a:schemeClr>
                </a:solidFill>
                <a:latin typeface="Georgia" panose="02040502050405020303" pitchFamily="18" charset="0"/>
              </a:defRPr>
            </a:lvl9pPr>
          </a:lstStyle>
          <a:p>
            <a:pPr lvl="0"/>
            <a:r>
              <a:rPr lang="nl-NL"/>
              <a:t>[Kopje]</a:t>
            </a:r>
          </a:p>
          <a:p>
            <a:pPr lvl="0"/>
            <a:r>
              <a:rPr lang="nl-NL"/>
              <a:t>JU-LEVEL1=Kopje</a:t>
            </a:r>
          </a:p>
          <a:p>
            <a:pPr lvl="1"/>
            <a:r>
              <a:rPr lang="nl-NL"/>
              <a:t>JU-LEVEL2=Tekst</a:t>
            </a:r>
          </a:p>
        </p:txBody>
      </p:sp>
      <p:sp>
        <p:nvSpPr>
          <p:cNvPr id="8" name="Driehoek 4 (PHJU)">
            <a:extLst>
              <a:ext uri="{FF2B5EF4-FFF2-40B4-BE49-F238E27FC236}">
                <a16:creationId xmlns:a16="http://schemas.microsoft.com/office/drawing/2014/main" id="{956E4294-A95B-437E-ACEA-B55A0F963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1677697" y="755866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15" name="Placeholder 5 (JU-Free)">
            <a:extLst>
              <a:ext uri="{FF2B5EF4-FFF2-40B4-BE49-F238E27FC236}">
                <a16:creationId xmlns:a16="http://schemas.microsoft.com/office/drawing/2014/main" id="{03E94676-EE4A-4D0E-996B-2DEA7194A06D}"/>
              </a:ext>
            </a:extLst>
          </p:cNvPr>
          <p:cNvSpPr>
            <a:spLocks noGrp="1"/>
          </p:cNvSpPr>
          <p:nvPr>
            <p:ph type="body" idx="1007" hasCustomPrompt="1"/>
            <p:custDataLst>
              <p:custData r:id="rId2"/>
            </p:custDataLst>
          </p:nvPr>
        </p:nvSpPr>
        <p:spPr>
          <a:xfrm>
            <a:off x="734106" y="317287"/>
            <a:ext cx="2268000" cy="597383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 baseline="0"/>
            </a:lvl1pPr>
            <a:lvl2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sz="1400" b="0" i="0" u="none" baseline="0">
                <a:solidFill>
                  <a:schemeClr val="lt1">
                    <a:lumMod val="100000"/>
                  </a:schemeClr>
                </a:solidFill>
                <a:latin typeface="Georgia" panose="02040502050405020303" pitchFamily="18" charset="0"/>
              </a:defRPr>
            </a:lvl2pPr>
            <a:lvl3pPr marL="0" indent="0">
              <a:buNone/>
              <a:defRPr/>
            </a:lvl3pPr>
            <a:lvl4pPr marL="0" indent="0">
              <a:defRPr b="0"/>
            </a:lvl4pPr>
            <a:lvl5pPr marL="0" indent="0">
              <a:defRPr/>
            </a:lvl5pPr>
            <a:lvl6pPr marL="0" indent="0">
              <a:defRPr/>
            </a:lvl6pPr>
            <a:lvl7pPr marL="0" indent="0">
              <a:defRPr/>
            </a:lvl7pPr>
            <a:lvl8pPr marL="0" indent="0">
              <a:defRPr/>
            </a:lvl8pPr>
            <a:lvl9pPr marL="0" indent="0">
              <a:defRPr sz="1400"/>
            </a:lvl9pPr>
          </a:lstStyle>
          <a:p>
            <a:pPr lvl="0" algn="ctr"/>
            <a:r>
              <a:rPr lang="nl-NL" sz="1400"/>
              <a:t>[Kopje]</a:t>
            </a:r>
          </a:p>
          <a:p>
            <a:pPr lvl="0" algn="ctr"/>
            <a:r>
              <a:rPr lang="nl-NL" sz="1400"/>
              <a:t>JU-LEVEL1=Wolkje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CE5617-4D14-4D52-8161-53EF2B04383D}"/>
              </a:ext>
            </a:extLst>
          </p:cNvPr>
          <p:cNvSpPr>
            <a:spLocks noGrp="1" noSelect="1"/>
          </p:cNvSpPr>
          <p:nvPr>
            <p:ph type="dt" sz="half" idx="1008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552005-9789-4B5E-9CB8-D72ECABBB3F6}"/>
              </a:ext>
            </a:extLst>
          </p:cNvPr>
          <p:cNvSpPr>
            <a:spLocks noGrp="1" noSelect="1"/>
          </p:cNvSpPr>
          <p:nvPr>
            <p:ph type="ftr" sz="quarter" idx="1009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13774B-CDC9-476B-8F86-F6A7ED75161B}"/>
              </a:ext>
            </a:extLst>
          </p:cNvPr>
          <p:cNvSpPr>
            <a:spLocks noGrp="1" noSelect="1"/>
          </p:cNvSpPr>
          <p:nvPr>
            <p:ph type="sldNum" sz="quarter" idx="1010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59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lk en teks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822000" y="1684893"/>
            <a:ext cx="10548000" cy="3600000"/>
          </a:xfrm>
        </p:spPr>
        <p:txBody>
          <a:bodyPr anchor="t"/>
          <a:lstStyle>
            <a:lvl1pPr algn="ctr">
              <a:lnSpc>
                <a:spcPct val="150000"/>
              </a:lnSpc>
              <a:defRPr sz="2200" b="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nl-NL"/>
              <a:t>[Tekst]</a:t>
            </a:r>
          </a:p>
        </p:txBody>
      </p:sp>
      <p:sp>
        <p:nvSpPr>
          <p:cNvPr id="6" name="Driehoek 3 (PHJU)">
            <a:extLst>
              <a:ext uri="{FF2B5EF4-FFF2-40B4-BE49-F238E27FC236}">
                <a16:creationId xmlns:a16="http://schemas.microsoft.com/office/drawing/2014/main" id="{81F3CE38-DC3A-4985-9301-B0D6449A3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746722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8" name="Placeholder 4 (JU-Free)">
            <a:extLst>
              <a:ext uri="{FF2B5EF4-FFF2-40B4-BE49-F238E27FC236}">
                <a16:creationId xmlns:a16="http://schemas.microsoft.com/office/drawing/2014/main" id="{B9EA41BF-F198-4DE2-9902-CE1E7EA36F53}"/>
              </a:ext>
            </a:extLst>
          </p:cNvPr>
          <p:cNvSpPr>
            <a:spLocks noGrp="1"/>
          </p:cNvSpPr>
          <p:nvPr>
            <p:ph type="body" idx="1000" hasCustomPrompt="1"/>
            <p:custDataLst>
              <p:custData r:id="rId2"/>
            </p:custDataLst>
          </p:nvPr>
        </p:nvSpPr>
        <p:spPr>
          <a:xfrm>
            <a:off x="4992262" y="317280"/>
            <a:ext cx="2169115" cy="597383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None/>
              <a:defRPr sz="1400"/>
            </a:lvl1pPr>
            <a:lvl2pPr marL="0" indent="0">
              <a:buFont typeface="+mj-lt"/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Font typeface="+mj-lt"/>
              <a:buNone/>
              <a:defRPr sz="1400" b="0"/>
            </a:lvl4pPr>
            <a:lvl5pPr marL="0" indent="0">
              <a:buFont typeface="+mj-lt"/>
              <a:buNone/>
              <a:defRPr sz="1400"/>
            </a:lvl5pPr>
            <a:lvl6pPr marL="0" indent="0">
              <a:buFont typeface="+mj-lt"/>
              <a:buNone/>
              <a:defRPr sz="1400"/>
            </a:lvl6pPr>
            <a:lvl7pPr marL="0" indent="0">
              <a:buFont typeface="+mj-lt"/>
              <a:buNone/>
              <a:defRPr sz="1400"/>
            </a:lvl7pPr>
            <a:lvl8pPr marL="0" indent="0">
              <a:buFont typeface="+mj-lt"/>
              <a:buNone/>
              <a:defRPr sz="1400"/>
            </a:lvl8pPr>
            <a:lvl9pPr marL="0" indent="0">
              <a:buFont typeface="+mj-lt"/>
              <a:buNone/>
              <a:defRPr sz="1400"/>
            </a:lvl9pPr>
          </a:lstStyle>
          <a:p>
            <a:pPr lvl="0" algn="ctr"/>
            <a:r>
              <a:rPr lang="nl-NL" sz="1400"/>
              <a:t>[Kopje]</a:t>
            </a:r>
          </a:p>
          <a:p>
            <a:pPr lvl="0" algn="ctr"/>
            <a:r>
              <a:rPr lang="nl-NL" sz="1400"/>
              <a:t>JU-LEVEL1=Wolkje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4C2FF2-55B9-4F01-AB90-B866D9D2821B}"/>
              </a:ext>
            </a:extLst>
          </p:cNvPr>
          <p:cNvSpPr>
            <a:spLocks noGrp="1" noSelect="1"/>
          </p:cNvSpPr>
          <p:nvPr>
            <p:ph type="dt" sz="half" idx="1002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620C652A-25C7-48A4-A5D8-BD93B621DAB5}"/>
              </a:ext>
            </a:extLst>
          </p:cNvPr>
          <p:cNvSpPr>
            <a:spLocks noGrp="1" noSelect="1"/>
          </p:cNvSpPr>
          <p:nvPr>
            <p:ph type="ftr" sz="quarter" idx="1003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256AB838-19E1-4E45-AF02-4E87156C9452}"/>
              </a:ext>
            </a:extLst>
          </p:cNvPr>
          <p:cNvSpPr>
            <a:spLocks noGrp="1" noSelect="1"/>
          </p:cNvSpPr>
          <p:nvPr>
            <p:ph type="sldNum" sz="quarter" idx="1004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5717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subtite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ndertitel 20 (JU-Free)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08400" y="775145"/>
            <a:ext cx="10864800" cy="3096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 noProof="0"/>
              <a:t>[Subtitel]</a:t>
            </a:r>
          </a:p>
          <a:p>
            <a:pPr lvl="0"/>
            <a:r>
              <a:rPr lang="nl-NL" noProof="0"/>
              <a:t>JU-LEVEL1=Subtitel</a:t>
            </a:r>
          </a:p>
        </p:txBody>
      </p:sp>
      <p:sp>
        <p:nvSpPr>
          <p:cNvPr id="2" name="Title 2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608400" y="468000"/>
            <a:ext cx="10863505" cy="30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nl-NL" noProof="0"/>
              <a:t>[Titel]</a:t>
            </a:r>
          </a:p>
        </p:txBody>
      </p: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1EA249CF-BD1D-4E93-A455-055C408CE1C3}"/>
              </a:ext>
            </a:extLst>
          </p:cNvPr>
          <p:cNvSpPr>
            <a:spLocks noGrp="1" noSelect="1"/>
          </p:cNvSpPr>
          <p:nvPr>
            <p:ph type="dt" sz="half" idx="24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124964DB-21DD-44E0-BD9A-9744DD89E8EB}"/>
              </a:ext>
            </a:extLst>
          </p:cNvPr>
          <p:cNvSpPr>
            <a:spLocks noGrp="1" noSelect="1"/>
          </p:cNvSpPr>
          <p:nvPr>
            <p:ph type="ftr" sz="quarter" idx="25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6EF31CB3-DC21-490F-B838-41B9705B04F5}"/>
              </a:ext>
            </a:extLst>
          </p:cNvPr>
          <p:cNvSpPr>
            <a:spLocks noGrp="1" noSelect="1"/>
          </p:cNvSpPr>
          <p:nvPr>
            <p:ph type="sldNum" sz="quarter" idx="26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5645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ndertitel 2 (JU-Free)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608400" y="775145"/>
            <a:ext cx="10864800" cy="309600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2000" b="0" i="0" u="none" baseline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 noProof="0"/>
              <a:t>[Subtitel]</a:t>
            </a:r>
          </a:p>
          <a:p>
            <a:pPr lvl="0"/>
            <a:r>
              <a:rPr lang="nl-NL" noProof="0"/>
              <a:t>JU-LEVEL1=Subtitel</a:t>
            </a:r>
          </a:p>
        </p:txBody>
      </p:sp>
      <p:sp>
        <p:nvSpPr>
          <p:cNvPr id="2" name="Title 3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608400" y="468000"/>
            <a:ext cx="10863505" cy="309600"/>
          </a:xfrm>
        </p:spPr>
        <p:txBody>
          <a:bodyPr/>
          <a:lstStyle>
            <a:lvl1pPr>
              <a:defRPr sz="2000"/>
            </a:lvl1pPr>
          </a:lstStyle>
          <a:p>
            <a:r>
              <a:rPr lang="nl-NL" noProof="0"/>
              <a:t>[Titel]</a:t>
            </a:r>
          </a:p>
        </p:txBody>
      </p:sp>
      <p:sp>
        <p:nvSpPr>
          <p:cNvPr id="23" name="Fram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tbl" sz="quarter" idx="13"/>
          </p:nvPr>
        </p:nvSpPr>
        <p:spPr bwMode="gray">
          <a:xfrm>
            <a:off x="1378227" y="2028825"/>
            <a:ext cx="10093678" cy="414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noProof="0"/>
              <a:t>Klik op het pictogram als u een tabel wilt toevoegen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A3EF0A28-9571-47DC-BE0B-4EFEA2953FB6}"/>
              </a:ext>
            </a:extLst>
          </p:cNvPr>
          <p:cNvSpPr>
            <a:spLocks noGrp="1" noSelect="1"/>
          </p:cNvSpPr>
          <p:nvPr>
            <p:ph type="dt" sz="half" idx="24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86F04712-B862-4627-8320-338B54E8CE8C}"/>
              </a:ext>
            </a:extLst>
          </p:cNvPr>
          <p:cNvSpPr>
            <a:spLocks noGrp="1" noSelect="1"/>
          </p:cNvSpPr>
          <p:nvPr>
            <p:ph type="ftr" sz="quarter" idx="25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E54FB4ED-CFB6-4DBD-BBF9-47895C0616AA}"/>
              </a:ext>
            </a:extLst>
          </p:cNvPr>
          <p:cNvSpPr>
            <a:spLocks noGrp="1" noSelect="1"/>
          </p:cNvSpPr>
          <p:nvPr>
            <p:ph type="sldNum" sz="quarter" idx="26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51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***Title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633046" y="443504"/>
            <a:ext cx="10863505" cy="900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[Inhoudsopgave]</a:t>
            </a:r>
          </a:p>
        </p:txBody>
      </p:sp>
      <p:sp>
        <p:nvSpPr>
          <p:cNvPr id="8" name="Placeholder 2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8800" y="1658220"/>
            <a:ext cx="10117751" cy="4320000"/>
          </a:xfrm>
        </p:spPr>
        <p:txBody>
          <a:bodyPr/>
          <a:lstStyle>
            <a:lvl1pPr marL="252000" indent="-252000">
              <a:buClr>
                <a:schemeClr val="tx2"/>
              </a:buClr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 typeface="+mj-lt"/>
              <a:buNone/>
              <a:defRPr>
                <a:solidFill>
                  <a:schemeClr val="tx1"/>
                </a:solidFill>
              </a:defRPr>
            </a:lvl2pPr>
            <a:lvl3pPr marL="252000" indent="0">
              <a:buClr>
                <a:schemeClr val="tx1"/>
              </a:buClr>
              <a:buNone/>
              <a:defRPr>
                <a:solidFill>
                  <a:schemeClr val="tx1"/>
                </a:solidFill>
              </a:defRPr>
            </a:lvl3pPr>
            <a:lvl4pPr marL="0" indent="0">
              <a:buClr>
                <a:schemeClr val="tx1"/>
              </a:buClr>
              <a:buFont typeface="+mj-lt"/>
              <a:buNone/>
              <a:defRPr b="0"/>
            </a:lvl4pPr>
            <a:lvl5pPr marL="0" indent="0">
              <a:buClr>
                <a:schemeClr val="tx1"/>
              </a:buClr>
              <a:buFont typeface="+mj-lt"/>
              <a:buNone/>
              <a:defRPr>
                <a:solidFill>
                  <a:schemeClr val="tx1"/>
                </a:solidFill>
              </a:defRPr>
            </a:lvl5pPr>
            <a:lvl6pPr marL="0" indent="0">
              <a:buClr>
                <a:schemeClr val="tx1"/>
              </a:buClr>
              <a:buFont typeface="+mj-lt"/>
              <a:buNone/>
              <a:defRPr>
                <a:solidFill>
                  <a:schemeClr val="tx1"/>
                </a:solidFill>
              </a:defRPr>
            </a:lvl6pPr>
            <a:lvl7pPr marL="0" indent="0">
              <a:buClr>
                <a:schemeClr val="tx1"/>
              </a:buClr>
              <a:buFont typeface="+mj-lt"/>
              <a:buNone/>
              <a:defRPr/>
            </a:lvl7pPr>
            <a:lvl8pPr marL="0" indent="0">
              <a:buClr>
                <a:schemeClr val="tx1"/>
              </a:buClr>
              <a:buFont typeface="+mj-lt"/>
              <a:buNone/>
              <a:defRPr/>
            </a:lvl8pPr>
            <a:lvl9pPr marL="0" indent="0">
              <a:buClr>
                <a:schemeClr val="tx1"/>
              </a:buClr>
              <a:buFont typeface="+mj-lt"/>
              <a:buNone/>
              <a:defRPr sz="2000"/>
            </a:lvl9pPr>
          </a:lstStyle>
          <a:p>
            <a:pPr lvl="0"/>
            <a:r>
              <a:rPr lang="nl-NL"/>
              <a:t>[Tekst]</a:t>
            </a:r>
          </a:p>
          <a:p>
            <a:pPr lvl="0"/>
            <a:r>
              <a:rPr lang="nl-NL"/>
              <a:t>JU-LEVEL1=Opsomming nummer 1e niveau</a:t>
            </a:r>
          </a:p>
          <a:p>
            <a:pPr lvl="1"/>
            <a:r>
              <a:rPr lang="nl-NL"/>
              <a:t>JU-LEVEL2=Basistekst</a:t>
            </a:r>
          </a:p>
          <a:p>
            <a:pPr lvl="2"/>
            <a:r>
              <a:rPr lang="nl-NL"/>
              <a:t>JU-LEVEL3=Zwevend 1e niveau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62709AAC-89D1-4FB7-BB36-B317EA9BF5DB}"/>
              </a:ext>
            </a:extLst>
          </p:cNvPr>
          <p:cNvSpPr>
            <a:spLocks noGrp="1" noSelect="1"/>
          </p:cNvSpPr>
          <p:nvPr>
            <p:ph type="dt" sz="half" idx="14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870E2A5D-CD36-4FD3-A780-E0F7FFA5F745}"/>
              </a:ext>
            </a:extLst>
          </p:cNvPr>
          <p:cNvSpPr>
            <a:spLocks noGrp="1" noSelect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3AE8379-12AE-4B58-9237-E9AA4481F363}"/>
              </a:ext>
            </a:extLst>
          </p:cNvPr>
          <p:cNvSpPr>
            <a:spLocks noGrp="1" noSelect="1"/>
          </p:cNvSpPr>
          <p:nvPr>
            <p:ph type="sldNum" sz="quarter" idx="16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292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content 2"/>
          <p:cNvSpPr>
            <a:spLocks noGrp="1" noSelect="1"/>
          </p:cNvSpPr>
          <p:nvPr>
            <p:ph sz="half" idx="1" hasCustomPrompt="1"/>
          </p:nvPr>
        </p:nvSpPr>
        <p:spPr bwMode="gray">
          <a:xfrm>
            <a:off x="1378800" y="1879200"/>
            <a:ext cx="4860000" cy="4140000"/>
          </a:xfrm>
        </p:spPr>
        <p:txBody>
          <a:bodyPr/>
          <a:lstStyle/>
          <a:p>
            <a:pPr lvl="0"/>
            <a:r>
              <a:rPr lang="nl-NL"/>
              <a:t>[Typ tekst of klik op een pictogram om een object in te voegen]</a:t>
            </a:r>
          </a:p>
        </p:txBody>
      </p:sp>
      <p:sp>
        <p:nvSpPr>
          <p:cNvPr id="4" name="Frame content 3"/>
          <p:cNvSpPr>
            <a:spLocks noGrp="1" noSelect="1"/>
          </p:cNvSpPr>
          <p:nvPr>
            <p:ph sz="half" idx="2" hasCustomPrompt="1"/>
          </p:nvPr>
        </p:nvSpPr>
        <p:spPr bwMode="gray">
          <a:xfrm>
            <a:off x="6660000" y="1879200"/>
            <a:ext cx="4860000" cy="4140000"/>
          </a:xfrm>
        </p:spPr>
        <p:txBody>
          <a:bodyPr/>
          <a:lstStyle/>
          <a:p>
            <a:pPr lvl="0"/>
            <a:r>
              <a:rPr lang="nl-NL"/>
              <a:t>[Typ tekst of klik op een pictogram om een object in te voegen]</a:t>
            </a:r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4F793EE5-ED4F-466D-8946-B676D388BE16}"/>
              </a:ext>
            </a:extLst>
          </p:cNvPr>
          <p:cNvSpPr>
            <a:spLocks noGrp="1" noSelect="1"/>
          </p:cNvSpPr>
          <p:nvPr>
            <p:ph type="dt" sz="half" idx="10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978BCBC5-D617-49DA-B6EE-815CCB4BE9BA}"/>
              </a:ext>
            </a:extLst>
          </p:cNvPr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43D8F2A0-4790-45AD-A1A4-DB426A5A196A}"/>
              </a:ext>
            </a:extLst>
          </p:cNvPr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272A1F7-4CBF-42B1-9AEE-06AF384EA1E0}"/>
              </a:ext>
            </a:extLst>
          </p:cNvPr>
          <p:cNvSpPr>
            <a:spLocks noGrp="1" noSelect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[Titel]</a:t>
            </a:r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5098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/>
              <a:t>[Titel]</a:t>
            </a: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5BAA472D-1FE8-4ED5-9A4B-174CF62398A1}"/>
              </a:ext>
            </a:extLst>
          </p:cNvPr>
          <p:cNvSpPr>
            <a:spLocks noGrp="1" noSelect="1"/>
          </p:cNvSpPr>
          <p:nvPr>
            <p:ph type="dt" sz="half" idx="10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50401914-9D2A-4507-8A07-202CBA205D38}"/>
              </a:ext>
            </a:extLst>
          </p:cNvPr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5581BA62-3E22-44E9-A992-67FAB35B35F8}"/>
              </a:ext>
            </a:extLst>
          </p:cNvPr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421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33C791C-CD23-4E7A-96F4-F88B4BB818A3}"/>
              </a:ext>
            </a:extLst>
          </p:cNvPr>
          <p:cNvSpPr>
            <a:spLocks noGrp="1" noSelect="1"/>
          </p:cNvSpPr>
          <p:nvPr>
            <p:ph type="dt" sz="half" idx="10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FC04E5-C3BB-46FC-A0CF-7B7036EC12CD}"/>
              </a:ext>
            </a:extLst>
          </p:cNvPr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3F18A52-F1F9-4FDE-B323-D578AF98B294}"/>
              </a:ext>
            </a:extLst>
          </p:cNvPr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714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g zonder logo en voet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5012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inddi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 noSelect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3" name="Group 2"/>
          <p:cNvGrpSpPr>
            <a:grpSpLocks noSelect="1" noChangeAspect="1"/>
          </p:cNvGrpSpPr>
          <p:nvPr userDrawn="1"/>
        </p:nvGrpSpPr>
        <p:grpSpPr bwMode="gray">
          <a:xfrm>
            <a:off x="4726077" y="2558337"/>
            <a:ext cx="2614791" cy="1440000"/>
            <a:chOff x="7704138" y="431800"/>
            <a:chExt cx="1127125" cy="620713"/>
          </a:xfrm>
        </p:grpSpPr>
        <p:sp>
          <p:nvSpPr>
            <p:cNvPr id="5" name="Freeform 11"/>
            <p:cNvSpPr>
              <a:spLocks noSelect="1"/>
            </p:cNvSpPr>
            <p:nvPr userDrawn="1"/>
          </p:nvSpPr>
          <p:spPr bwMode="gray">
            <a:xfrm>
              <a:off x="8224838" y="442913"/>
              <a:ext cx="606425" cy="334963"/>
            </a:xfrm>
            <a:custGeom>
              <a:avLst/>
              <a:gdLst>
                <a:gd name="T0" fmla="*/ 2470 w 2719"/>
                <a:gd name="T1" fmla="*/ 329 h 1502"/>
                <a:gd name="T2" fmla="*/ 2344 w 2719"/>
                <a:gd name="T3" fmla="*/ 248 h 1502"/>
                <a:gd name="T4" fmla="*/ 1985 w 2719"/>
                <a:gd name="T5" fmla="*/ 2 h 1502"/>
                <a:gd name="T6" fmla="*/ 1689 w 2719"/>
                <a:gd name="T7" fmla="*/ 266 h 1502"/>
                <a:gd name="T8" fmla="*/ 1549 w 2719"/>
                <a:gd name="T9" fmla="*/ 386 h 1502"/>
                <a:gd name="T10" fmla="*/ 1462 w 2719"/>
                <a:gd name="T11" fmla="*/ 479 h 1502"/>
                <a:gd name="T12" fmla="*/ 1420 w 2719"/>
                <a:gd name="T13" fmla="*/ 508 h 1502"/>
                <a:gd name="T14" fmla="*/ 1027 w 2719"/>
                <a:gd name="T15" fmla="*/ 968 h 1502"/>
                <a:gd name="T16" fmla="*/ 987 w 2719"/>
                <a:gd name="T17" fmla="*/ 1006 h 1502"/>
                <a:gd name="T18" fmla="*/ 979 w 2719"/>
                <a:gd name="T19" fmla="*/ 1008 h 1502"/>
                <a:gd name="T20" fmla="*/ 937 w 2719"/>
                <a:gd name="T21" fmla="*/ 1022 h 1502"/>
                <a:gd name="T22" fmla="*/ 824 w 2719"/>
                <a:gd name="T23" fmla="*/ 1080 h 1502"/>
                <a:gd name="T24" fmla="*/ 815 w 2719"/>
                <a:gd name="T25" fmla="*/ 1084 h 1502"/>
                <a:gd name="T26" fmla="*/ 642 w 2719"/>
                <a:gd name="T27" fmla="*/ 1147 h 1502"/>
                <a:gd name="T28" fmla="*/ 292 w 2719"/>
                <a:gd name="T29" fmla="*/ 1225 h 1502"/>
                <a:gd name="T30" fmla="*/ 236 w 2719"/>
                <a:gd name="T31" fmla="*/ 1222 h 1502"/>
                <a:gd name="T32" fmla="*/ 198 w 2719"/>
                <a:gd name="T33" fmla="*/ 1222 h 1502"/>
                <a:gd name="T34" fmla="*/ 26 w 2719"/>
                <a:gd name="T35" fmla="*/ 1291 h 1502"/>
                <a:gd name="T36" fmla="*/ 58 w 2719"/>
                <a:gd name="T37" fmla="*/ 1315 h 1502"/>
                <a:gd name="T38" fmla="*/ 78 w 2719"/>
                <a:gd name="T39" fmla="*/ 1320 h 1502"/>
                <a:gd name="T40" fmla="*/ 188 w 2719"/>
                <a:gd name="T41" fmla="*/ 1322 h 1502"/>
                <a:gd name="T42" fmla="*/ 475 w 2719"/>
                <a:gd name="T43" fmla="*/ 1327 h 1502"/>
                <a:gd name="T44" fmla="*/ 579 w 2719"/>
                <a:gd name="T45" fmla="*/ 1329 h 1502"/>
                <a:gd name="T46" fmla="*/ 944 w 2719"/>
                <a:gd name="T47" fmla="*/ 1242 h 1502"/>
                <a:gd name="T48" fmla="*/ 919 w 2719"/>
                <a:gd name="T49" fmla="*/ 1350 h 1502"/>
                <a:gd name="T50" fmla="*/ 969 w 2719"/>
                <a:gd name="T51" fmla="*/ 1397 h 1502"/>
                <a:gd name="T52" fmla="*/ 981 w 2719"/>
                <a:gd name="T53" fmla="*/ 1408 h 1502"/>
                <a:gd name="T54" fmla="*/ 1068 w 2719"/>
                <a:gd name="T55" fmla="*/ 1502 h 1502"/>
                <a:gd name="T56" fmla="*/ 1086 w 2719"/>
                <a:gd name="T57" fmla="*/ 1501 h 1502"/>
                <a:gd name="T58" fmla="*/ 1113 w 2719"/>
                <a:gd name="T59" fmla="*/ 1501 h 1502"/>
                <a:gd name="T60" fmla="*/ 1277 w 2719"/>
                <a:gd name="T61" fmla="*/ 1271 h 1502"/>
                <a:gd name="T62" fmla="*/ 1222 w 2719"/>
                <a:gd name="T63" fmla="*/ 1194 h 1502"/>
                <a:gd name="T64" fmla="*/ 1228 w 2719"/>
                <a:gd name="T65" fmla="*/ 1159 h 1502"/>
                <a:gd name="T66" fmla="*/ 1352 w 2719"/>
                <a:gd name="T67" fmla="*/ 1070 h 1502"/>
                <a:gd name="T68" fmla="*/ 1528 w 2719"/>
                <a:gd name="T69" fmla="*/ 808 h 1502"/>
                <a:gd name="T70" fmla="*/ 1802 w 2719"/>
                <a:gd name="T71" fmla="*/ 612 h 1502"/>
                <a:gd name="T72" fmla="*/ 1862 w 2719"/>
                <a:gd name="T73" fmla="*/ 489 h 1502"/>
                <a:gd name="T74" fmla="*/ 1961 w 2719"/>
                <a:gd name="T75" fmla="*/ 288 h 1502"/>
                <a:gd name="T76" fmla="*/ 2012 w 2719"/>
                <a:gd name="T77" fmla="*/ 244 h 1502"/>
                <a:gd name="T78" fmla="*/ 2013 w 2719"/>
                <a:gd name="T79" fmla="*/ 244 h 1502"/>
                <a:gd name="T80" fmla="*/ 2216 w 2719"/>
                <a:gd name="T81" fmla="*/ 352 h 1502"/>
                <a:gd name="T82" fmla="*/ 2361 w 2719"/>
                <a:gd name="T83" fmla="*/ 404 h 1502"/>
                <a:gd name="T84" fmla="*/ 2383 w 2719"/>
                <a:gd name="T85" fmla="*/ 426 h 1502"/>
                <a:gd name="T86" fmla="*/ 2469 w 2719"/>
                <a:gd name="T87" fmla="*/ 494 h 1502"/>
                <a:gd name="T88" fmla="*/ 2488 w 2719"/>
                <a:gd name="T89" fmla="*/ 491 h 1502"/>
                <a:gd name="T90" fmla="*/ 2504 w 2719"/>
                <a:gd name="T91" fmla="*/ 486 h 1502"/>
                <a:gd name="T92" fmla="*/ 2510 w 2719"/>
                <a:gd name="T93" fmla="*/ 483 h 1502"/>
                <a:gd name="T94" fmla="*/ 2643 w 2719"/>
                <a:gd name="T95" fmla="*/ 496 h 1502"/>
                <a:gd name="T96" fmla="*/ 2662 w 2719"/>
                <a:gd name="T97" fmla="*/ 504 h 1502"/>
                <a:gd name="T98" fmla="*/ 2712 w 2719"/>
                <a:gd name="T99" fmla="*/ 452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9" h="1502">
                  <a:moveTo>
                    <a:pt x="2712" y="452"/>
                  </a:moveTo>
                  <a:cubicBezTo>
                    <a:pt x="2701" y="431"/>
                    <a:pt x="2676" y="409"/>
                    <a:pt x="2470" y="329"/>
                  </a:cubicBezTo>
                  <a:cubicBezTo>
                    <a:pt x="2461" y="325"/>
                    <a:pt x="2454" y="322"/>
                    <a:pt x="2449" y="320"/>
                  </a:cubicBezTo>
                  <a:cubicBezTo>
                    <a:pt x="2437" y="316"/>
                    <a:pt x="2386" y="280"/>
                    <a:pt x="2344" y="248"/>
                  </a:cubicBezTo>
                  <a:cubicBezTo>
                    <a:pt x="2338" y="243"/>
                    <a:pt x="2287" y="196"/>
                    <a:pt x="2170" y="97"/>
                  </a:cubicBezTo>
                  <a:cubicBezTo>
                    <a:pt x="2088" y="27"/>
                    <a:pt x="2035" y="0"/>
                    <a:pt x="1985" y="2"/>
                  </a:cubicBezTo>
                  <a:cubicBezTo>
                    <a:pt x="1963" y="3"/>
                    <a:pt x="1944" y="9"/>
                    <a:pt x="1924" y="15"/>
                  </a:cubicBezTo>
                  <a:cubicBezTo>
                    <a:pt x="1851" y="39"/>
                    <a:pt x="1717" y="219"/>
                    <a:pt x="1689" y="266"/>
                  </a:cubicBezTo>
                  <a:cubicBezTo>
                    <a:pt x="1665" y="308"/>
                    <a:pt x="1621" y="334"/>
                    <a:pt x="1586" y="354"/>
                  </a:cubicBezTo>
                  <a:cubicBezTo>
                    <a:pt x="1570" y="364"/>
                    <a:pt x="1561" y="377"/>
                    <a:pt x="1549" y="386"/>
                  </a:cubicBezTo>
                  <a:cubicBezTo>
                    <a:pt x="1530" y="402"/>
                    <a:pt x="1511" y="425"/>
                    <a:pt x="1494" y="445"/>
                  </a:cubicBezTo>
                  <a:cubicBezTo>
                    <a:pt x="1482" y="459"/>
                    <a:pt x="1469" y="474"/>
                    <a:pt x="1462" y="479"/>
                  </a:cubicBezTo>
                  <a:cubicBezTo>
                    <a:pt x="1453" y="486"/>
                    <a:pt x="1444" y="492"/>
                    <a:pt x="1422" y="507"/>
                  </a:cubicBezTo>
                  <a:cubicBezTo>
                    <a:pt x="1420" y="508"/>
                    <a:pt x="1420" y="508"/>
                    <a:pt x="1420" y="508"/>
                  </a:cubicBezTo>
                  <a:cubicBezTo>
                    <a:pt x="1395" y="525"/>
                    <a:pt x="1349" y="556"/>
                    <a:pt x="1260" y="617"/>
                  </a:cubicBezTo>
                  <a:cubicBezTo>
                    <a:pt x="1090" y="734"/>
                    <a:pt x="1027" y="966"/>
                    <a:pt x="1027" y="968"/>
                  </a:cubicBezTo>
                  <a:cubicBezTo>
                    <a:pt x="1025" y="973"/>
                    <a:pt x="1008" y="996"/>
                    <a:pt x="988" y="1005"/>
                  </a:cubicBezTo>
                  <a:cubicBezTo>
                    <a:pt x="987" y="1006"/>
                    <a:pt x="987" y="1006"/>
                    <a:pt x="987" y="1006"/>
                  </a:cubicBezTo>
                  <a:cubicBezTo>
                    <a:pt x="984" y="1007"/>
                    <a:pt x="984" y="1007"/>
                    <a:pt x="984" y="1007"/>
                  </a:cubicBezTo>
                  <a:cubicBezTo>
                    <a:pt x="979" y="1008"/>
                    <a:pt x="979" y="1008"/>
                    <a:pt x="979" y="1008"/>
                  </a:cubicBezTo>
                  <a:cubicBezTo>
                    <a:pt x="976" y="1009"/>
                    <a:pt x="976" y="1009"/>
                    <a:pt x="976" y="1009"/>
                  </a:cubicBezTo>
                  <a:cubicBezTo>
                    <a:pt x="960" y="1013"/>
                    <a:pt x="940" y="1021"/>
                    <a:pt x="937" y="1022"/>
                  </a:cubicBezTo>
                  <a:cubicBezTo>
                    <a:pt x="916" y="1032"/>
                    <a:pt x="874" y="1052"/>
                    <a:pt x="830" y="1075"/>
                  </a:cubicBezTo>
                  <a:cubicBezTo>
                    <a:pt x="824" y="1080"/>
                    <a:pt x="824" y="1080"/>
                    <a:pt x="824" y="1080"/>
                  </a:cubicBezTo>
                  <a:cubicBezTo>
                    <a:pt x="818" y="1082"/>
                    <a:pt x="818" y="1082"/>
                    <a:pt x="818" y="1082"/>
                  </a:cubicBezTo>
                  <a:cubicBezTo>
                    <a:pt x="815" y="1084"/>
                    <a:pt x="815" y="1084"/>
                    <a:pt x="815" y="1084"/>
                  </a:cubicBezTo>
                  <a:cubicBezTo>
                    <a:pt x="797" y="1094"/>
                    <a:pt x="734" y="1129"/>
                    <a:pt x="688" y="1138"/>
                  </a:cubicBezTo>
                  <a:cubicBezTo>
                    <a:pt x="672" y="1141"/>
                    <a:pt x="657" y="1144"/>
                    <a:pt x="642" y="1147"/>
                  </a:cubicBezTo>
                  <a:cubicBezTo>
                    <a:pt x="595" y="1155"/>
                    <a:pt x="547" y="1163"/>
                    <a:pt x="498" y="1182"/>
                  </a:cubicBezTo>
                  <a:cubicBezTo>
                    <a:pt x="448" y="1201"/>
                    <a:pt x="361" y="1222"/>
                    <a:pt x="292" y="1225"/>
                  </a:cubicBezTo>
                  <a:cubicBezTo>
                    <a:pt x="281" y="1225"/>
                    <a:pt x="271" y="1225"/>
                    <a:pt x="262" y="1225"/>
                  </a:cubicBezTo>
                  <a:cubicBezTo>
                    <a:pt x="253" y="1224"/>
                    <a:pt x="244" y="1223"/>
                    <a:pt x="236" y="1222"/>
                  </a:cubicBezTo>
                  <a:cubicBezTo>
                    <a:pt x="233" y="1222"/>
                    <a:pt x="233" y="1222"/>
                    <a:pt x="233" y="1222"/>
                  </a:cubicBezTo>
                  <a:cubicBezTo>
                    <a:pt x="231" y="1222"/>
                    <a:pt x="218" y="1221"/>
                    <a:pt x="198" y="1222"/>
                  </a:cubicBezTo>
                  <a:cubicBezTo>
                    <a:pt x="158" y="1223"/>
                    <a:pt x="104" y="1230"/>
                    <a:pt x="65" y="1252"/>
                  </a:cubicBezTo>
                  <a:cubicBezTo>
                    <a:pt x="24" y="1259"/>
                    <a:pt x="0" y="1271"/>
                    <a:pt x="26" y="1291"/>
                  </a:cubicBezTo>
                  <a:cubicBezTo>
                    <a:pt x="23" y="1294"/>
                    <a:pt x="53" y="1315"/>
                    <a:pt x="57" y="1315"/>
                  </a:cubicBezTo>
                  <a:cubicBezTo>
                    <a:pt x="58" y="1315"/>
                    <a:pt x="58" y="1315"/>
                    <a:pt x="58" y="1315"/>
                  </a:cubicBezTo>
                  <a:cubicBezTo>
                    <a:pt x="61" y="1316"/>
                    <a:pt x="61" y="1316"/>
                    <a:pt x="61" y="1316"/>
                  </a:cubicBezTo>
                  <a:cubicBezTo>
                    <a:pt x="65" y="1317"/>
                    <a:pt x="71" y="1320"/>
                    <a:pt x="78" y="1320"/>
                  </a:cubicBezTo>
                  <a:cubicBezTo>
                    <a:pt x="83" y="1319"/>
                    <a:pt x="83" y="1319"/>
                    <a:pt x="83" y="1319"/>
                  </a:cubicBezTo>
                  <a:cubicBezTo>
                    <a:pt x="138" y="1335"/>
                    <a:pt x="188" y="1322"/>
                    <a:pt x="188" y="1322"/>
                  </a:cubicBezTo>
                  <a:cubicBezTo>
                    <a:pt x="223" y="1316"/>
                    <a:pt x="281" y="1310"/>
                    <a:pt x="353" y="1314"/>
                  </a:cubicBezTo>
                  <a:cubicBezTo>
                    <a:pt x="402" y="1317"/>
                    <a:pt x="441" y="1322"/>
                    <a:pt x="475" y="1327"/>
                  </a:cubicBezTo>
                  <a:cubicBezTo>
                    <a:pt x="475" y="1327"/>
                    <a:pt x="502" y="1330"/>
                    <a:pt x="528" y="1330"/>
                  </a:cubicBezTo>
                  <a:cubicBezTo>
                    <a:pt x="546" y="1330"/>
                    <a:pt x="563" y="1330"/>
                    <a:pt x="579" y="1329"/>
                  </a:cubicBezTo>
                  <a:cubicBezTo>
                    <a:pt x="633" y="1327"/>
                    <a:pt x="675" y="1323"/>
                    <a:pt x="703" y="1317"/>
                  </a:cubicBezTo>
                  <a:cubicBezTo>
                    <a:pt x="763" y="1304"/>
                    <a:pt x="875" y="1269"/>
                    <a:pt x="944" y="1242"/>
                  </a:cubicBezTo>
                  <a:cubicBezTo>
                    <a:pt x="933" y="1267"/>
                    <a:pt x="938" y="1298"/>
                    <a:pt x="943" y="1316"/>
                  </a:cubicBezTo>
                  <a:cubicBezTo>
                    <a:pt x="937" y="1322"/>
                    <a:pt x="920" y="1340"/>
                    <a:pt x="919" y="1350"/>
                  </a:cubicBezTo>
                  <a:cubicBezTo>
                    <a:pt x="918" y="1361"/>
                    <a:pt x="952" y="1386"/>
                    <a:pt x="969" y="1397"/>
                  </a:cubicBezTo>
                  <a:cubicBezTo>
                    <a:pt x="969" y="1397"/>
                    <a:pt x="969" y="1397"/>
                    <a:pt x="969" y="1397"/>
                  </a:cubicBezTo>
                  <a:cubicBezTo>
                    <a:pt x="973" y="1400"/>
                    <a:pt x="973" y="1400"/>
                    <a:pt x="973" y="1400"/>
                  </a:cubicBezTo>
                  <a:cubicBezTo>
                    <a:pt x="981" y="1408"/>
                    <a:pt x="981" y="1408"/>
                    <a:pt x="981" y="1408"/>
                  </a:cubicBezTo>
                  <a:cubicBezTo>
                    <a:pt x="985" y="1420"/>
                    <a:pt x="985" y="1420"/>
                    <a:pt x="985" y="1420"/>
                  </a:cubicBezTo>
                  <a:cubicBezTo>
                    <a:pt x="992" y="1446"/>
                    <a:pt x="1009" y="1502"/>
                    <a:pt x="1068" y="1502"/>
                  </a:cubicBezTo>
                  <a:cubicBezTo>
                    <a:pt x="1072" y="1501"/>
                    <a:pt x="1072" y="1501"/>
                    <a:pt x="1072" y="1501"/>
                  </a:cubicBezTo>
                  <a:cubicBezTo>
                    <a:pt x="1076" y="1501"/>
                    <a:pt x="1081" y="1501"/>
                    <a:pt x="1086" y="1501"/>
                  </a:cubicBezTo>
                  <a:cubicBezTo>
                    <a:pt x="1091" y="1501"/>
                    <a:pt x="1091" y="1501"/>
                    <a:pt x="1091" y="1501"/>
                  </a:cubicBezTo>
                  <a:cubicBezTo>
                    <a:pt x="1098" y="1501"/>
                    <a:pt x="1105" y="1501"/>
                    <a:pt x="1113" y="1501"/>
                  </a:cubicBezTo>
                  <a:cubicBezTo>
                    <a:pt x="1148" y="1500"/>
                    <a:pt x="1200" y="1492"/>
                    <a:pt x="1239" y="1439"/>
                  </a:cubicBezTo>
                  <a:cubicBezTo>
                    <a:pt x="1291" y="1372"/>
                    <a:pt x="1302" y="1322"/>
                    <a:pt x="1277" y="1271"/>
                  </a:cubicBezTo>
                  <a:cubicBezTo>
                    <a:pt x="1272" y="1259"/>
                    <a:pt x="1269" y="1251"/>
                    <a:pt x="1266" y="1243"/>
                  </a:cubicBezTo>
                  <a:cubicBezTo>
                    <a:pt x="1259" y="1224"/>
                    <a:pt x="1252" y="1204"/>
                    <a:pt x="1222" y="1194"/>
                  </a:cubicBezTo>
                  <a:cubicBezTo>
                    <a:pt x="1217" y="1193"/>
                    <a:pt x="1212" y="1191"/>
                    <a:pt x="1208" y="1188"/>
                  </a:cubicBezTo>
                  <a:cubicBezTo>
                    <a:pt x="1213" y="1180"/>
                    <a:pt x="1220" y="1169"/>
                    <a:pt x="1228" y="1159"/>
                  </a:cubicBezTo>
                  <a:cubicBezTo>
                    <a:pt x="1235" y="1151"/>
                    <a:pt x="1244" y="1146"/>
                    <a:pt x="1259" y="1137"/>
                  </a:cubicBezTo>
                  <a:cubicBezTo>
                    <a:pt x="1281" y="1125"/>
                    <a:pt x="1311" y="1108"/>
                    <a:pt x="1352" y="1070"/>
                  </a:cubicBezTo>
                  <a:cubicBezTo>
                    <a:pt x="1422" y="1006"/>
                    <a:pt x="1516" y="832"/>
                    <a:pt x="1526" y="812"/>
                  </a:cubicBezTo>
                  <a:cubicBezTo>
                    <a:pt x="1528" y="808"/>
                    <a:pt x="1528" y="808"/>
                    <a:pt x="1528" y="808"/>
                  </a:cubicBezTo>
                  <a:cubicBezTo>
                    <a:pt x="1529" y="805"/>
                    <a:pt x="1553" y="732"/>
                    <a:pt x="1632" y="718"/>
                  </a:cubicBezTo>
                  <a:cubicBezTo>
                    <a:pt x="1742" y="699"/>
                    <a:pt x="1783" y="641"/>
                    <a:pt x="1802" y="612"/>
                  </a:cubicBezTo>
                  <a:cubicBezTo>
                    <a:pt x="1815" y="594"/>
                    <a:pt x="1829" y="562"/>
                    <a:pt x="1841" y="533"/>
                  </a:cubicBezTo>
                  <a:cubicBezTo>
                    <a:pt x="1848" y="518"/>
                    <a:pt x="1858" y="495"/>
                    <a:pt x="1862" y="489"/>
                  </a:cubicBezTo>
                  <a:cubicBezTo>
                    <a:pt x="1867" y="482"/>
                    <a:pt x="1874" y="468"/>
                    <a:pt x="1890" y="437"/>
                  </a:cubicBezTo>
                  <a:cubicBezTo>
                    <a:pt x="1915" y="390"/>
                    <a:pt x="1933" y="326"/>
                    <a:pt x="1961" y="288"/>
                  </a:cubicBezTo>
                  <a:cubicBezTo>
                    <a:pt x="1968" y="277"/>
                    <a:pt x="1978" y="263"/>
                    <a:pt x="1987" y="251"/>
                  </a:cubicBezTo>
                  <a:cubicBezTo>
                    <a:pt x="1999" y="233"/>
                    <a:pt x="2009" y="241"/>
                    <a:pt x="2012" y="244"/>
                  </a:cubicBezTo>
                  <a:cubicBezTo>
                    <a:pt x="2012" y="244"/>
                    <a:pt x="2012" y="244"/>
                    <a:pt x="2012" y="244"/>
                  </a:cubicBezTo>
                  <a:cubicBezTo>
                    <a:pt x="2013" y="244"/>
                    <a:pt x="2013" y="244"/>
                    <a:pt x="2013" y="244"/>
                  </a:cubicBezTo>
                  <a:cubicBezTo>
                    <a:pt x="2034" y="266"/>
                    <a:pt x="2073" y="296"/>
                    <a:pt x="2157" y="336"/>
                  </a:cubicBezTo>
                  <a:cubicBezTo>
                    <a:pt x="2176" y="344"/>
                    <a:pt x="2196" y="349"/>
                    <a:pt x="2216" y="352"/>
                  </a:cubicBezTo>
                  <a:cubicBezTo>
                    <a:pt x="2311" y="363"/>
                    <a:pt x="2343" y="387"/>
                    <a:pt x="2355" y="399"/>
                  </a:cubicBezTo>
                  <a:cubicBezTo>
                    <a:pt x="2361" y="404"/>
                    <a:pt x="2361" y="404"/>
                    <a:pt x="2361" y="404"/>
                  </a:cubicBezTo>
                  <a:cubicBezTo>
                    <a:pt x="2368" y="409"/>
                    <a:pt x="2368" y="409"/>
                    <a:pt x="2368" y="409"/>
                  </a:cubicBezTo>
                  <a:cubicBezTo>
                    <a:pt x="2371" y="412"/>
                    <a:pt x="2378" y="420"/>
                    <a:pt x="2383" y="426"/>
                  </a:cubicBezTo>
                  <a:cubicBezTo>
                    <a:pt x="2400" y="448"/>
                    <a:pt x="2417" y="484"/>
                    <a:pt x="2446" y="491"/>
                  </a:cubicBezTo>
                  <a:cubicBezTo>
                    <a:pt x="2453" y="493"/>
                    <a:pt x="2461" y="494"/>
                    <a:pt x="2469" y="494"/>
                  </a:cubicBezTo>
                  <a:cubicBezTo>
                    <a:pt x="2475" y="493"/>
                    <a:pt x="2482" y="492"/>
                    <a:pt x="2488" y="491"/>
                  </a:cubicBezTo>
                  <a:cubicBezTo>
                    <a:pt x="2488" y="491"/>
                    <a:pt x="2488" y="491"/>
                    <a:pt x="2488" y="491"/>
                  </a:cubicBezTo>
                  <a:cubicBezTo>
                    <a:pt x="2493" y="489"/>
                    <a:pt x="2498" y="488"/>
                    <a:pt x="2503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10" y="483"/>
                    <a:pt x="2510" y="483"/>
                    <a:pt x="2510" y="483"/>
                  </a:cubicBezTo>
                  <a:cubicBezTo>
                    <a:pt x="2534" y="477"/>
                    <a:pt x="2578" y="472"/>
                    <a:pt x="2631" y="491"/>
                  </a:cubicBezTo>
                  <a:cubicBezTo>
                    <a:pt x="2635" y="492"/>
                    <a:pt x="2639" y="494"/>
                    <a:pt x="2643" y="496"/>
                  </a:cubicBezTo>
                  <a:cubicBezTo>
                    <a:pt x="2644" y="497"/>
                    <a:pt x="2644" y="497"/>
                    <a:pt x="2644" y="497"/>
                  </a:cubicBezTo>
                  <a:cubicBezTo>
                    <a:pt x="2650" y="499"/>
                    <a:pt x="2656" y="501"/>
                    <a:pt x="2662" y="504"/>
                  </a:cubicBezTo>
                  <a:cubicBezTo>
                    <a:pt x="2712" y="521"/>
                    <a:pt x="2718" y="485"/>
                    <a:pt x="2719" y="479"/>
                  </a:cubicBezTo>
                  <a:cubicBezTo>
                    <a:pt x="2719" y="472"/>
                    <a:pt x="2718" y="463"/>
                    <a:pt x="2712" y="452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Freeform 12"/>
            <p:cNvSpPr>
              <a:spLocks noSelect="1"/>
            </p:cNvSpPr>
            <p:nvPr userDrawn="1"/>
          </p:nvSpPr>
          <p:spPr bwMode="gray">
            <a:xfrm>
              <a:off x="7848600" y="846138"/>
              <a:ext cx="795338" cy="206375"/>
            </a:xfrm>
            <a:custGeom>
              <a:avLst/>
              <a:gdLst>
                <a:gd name="T0" fmla="*/ 301 w 3568"/>
                <a:gd name="T1" fmla="*/ 921 h 929"/>
                <a:gd name="T2" fmla="*/ 144 w 3568"/>
                <a:gd name="T3" fmla="*/ 4 h 929"/>
                <a:gd name="T4" fmla="*/ 567 w 3568"/>
                <a:gd name="T5" fmla="*/ 4 h 929"/>
                <a:gd name="T6" fmla="*/ 410 w 3568"/>
                <a:gd name="T7" fmla="*/ 921 h 929"/>
                <a:gd name="T8" fmla="*/ 992 w 3568"/>
                <a:gd name="T9" fmla="*/ 139 h 929"/>
                <a:gd name="T10" fmla="*/ 853 w 3568"/>
                <a:gd name="T11" fmla="*/ 0 h 929"/>
                <a:gd name="T12" fmla="*/ 857 w 3568"/>
                <a:gd name="T13" fmla="*/ 921 h 929"/>
                <a:gd name="T14" fmla="*/ 988 w 3568"/>
                <a:gd name="T15" fmla="*/ 268 h 929"/>
                <a:gd name="T16" fmla="*/ 857 w 3568"/>
                <a:gd name="T17" fmla="*/ 921 h 929"/>
                <a:gd name="T18" fmla="*/ 1485 w 3568"/>
                <a:gd name="T19" fmla="*/ 809 h 929"/>
                <a:gd name="T20" fmla="*/ 1356 w 3568"/>
                <a:gd name="T21" fmla="*/ 733 h 929"/>
                <a:gd name="T22" fmla="*/ 1225 w 3568"/>
                <a:gd name="T23" fmla="*/ 4 h 929"/>
                <a:gd name="T24" fmla="*/ 1404 w 3568"/>
                <a:gd name="T25" fmla="*/ 921 h 929"/>
                <a:gd name="T26" fmla="*/ 2142 w 3568"/>
                <a:gd name="T27" fmla="*/ 921 h 929"/>
                <a:gd name="T28" fmla="*/ 1873 w 3568"/>
                <a:gd name="T29" fmla="*/ 260 h 929"/>
                <a:gd name="T30" fmla="*/ 1725 w 3568"/>
                <a:gd name="T31" fmla="*/ 436 h 929"/>
                <a:gd name="T32" fmla="*/ 2011 w 3568"/>
                <a:gd name="T33" fmla="*/ 494 h 929"/>
                <a:gd name="T34" fmla="*/ 1839 w 3568"/>
                <a:gd name="T35" fmla="*/ 541 h 929"/>
                <a:gd name="T36" fmla="*/ 1664 w 3568"/>
                <a:gd name="T37" fmla="*/ 869 h 929"/>
                <a:gd name="T38" fmla="*/ 2013 w 3568"/>
                <a:gd name="T39" fmla="*/ 862 h 929"/>
                <a:gd name="T40" fmla="*/ 2142 w 3568"/>
                <a:gd name="T41" fmla="*/ 921 h 929"/>
                <a:gd name="T42" fmla="*/ 1982 w 3568"/>
                <a:gd name="T43" fmla="*/ 782 h 929"/>
                <a:gd name="T44" fmla="*/ 1740 w 3568"/>
                <a:gd name="T45" fmla="*/ 726 h 929"/>
                <a:gd name="T46" fmla="*/ 2011 w 3568"/>
                <a:gd name="T47" fmla="*/ 632 h 929"/>
                <a:gd name="T48" fmla="*/ 2879 w 3568"/>
                <a:gd name="T49" fmla="*/ 921 h 929"/>
                <a:gd name="T50" fmla="*/ 2813 w 3568"/>
                <a:gd name="T51" fmla="*/ 319 h 929"/>
                <a:gd name="T52" fmla="*/ 2478 w 3568"/>
                <a:gd name="T53" fmla="*/ 333 h 929"/>
                <a:gd name="T54" fmla="*/ 2350 w 3568"/>
                <a:gd name="T55" fmla="*/ 268 h 929"/>
                <a:gd name="T56" fmla="*/ 2481 w 3568"/>
                <a:gd name="T57" fmla="*/ 921 h 929"/>
                <a:gd name="T58" fmla="*/ 2616 w 3568"/>
                <a:gd name="T59" fmla="*/ 377 h 929"/>
                <a:gd name="T60" fmla="*/ 2748 w 3568"/>
                <a:gd name="T61" fmla="*/ 921 h 929"/>
                <a:gd name="T62" fmla="*/ 3296 w 3568"/>
                <a:gd name="T63" fmla="*/ 929 h 929"/>
                <a:gd name="T64" fmla="*/ 3362 w 3568"/>
                <a:gd name="T65" fmla="*/ 536 h 929"/>
                <a:gd name="T66" fmla="*/ 3180 w 3568"/>
                <a:gd name="T67" fmla="*/ 453 h 929"/>
                <a:gd name="T68" fmla="*/ 3460 w 3568"/>
                <a:gd name="T69" fmla="*/ 417 h 929"/>
                <a:gd name="T70" fmla="*/ 3300 w 3568"/>
                <a:gd name="T71" fmla="*/ 260 h 929"/>
                <a:gd name="T72" fmla="*/ 3247 w 3568"/>
                <a:gd name="T73" fmla="*/ 640 h 929"/>
                <a:gd name="T74" fmla="*/ 3439 w 3568"/>
                <a:gd name="T75" fmla="*/ 726 h 929"/>
                <a:gd name="T76" fmla="*/ 3108 w 3568"/>
                <a:gd name="T77" fmla="*/ 748 h 929"/>
                <a:gd name="T78" fmla="*/ 3296 w 3568"/>
                <a:gd name="T79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68" h="929">
                  <a:moveTo>
                    <a:pt x="410" y="921"/>
                  </a:moveTo>
                  <a:cubicBezTo>
                    <a:pt x="301" y="921"/>
                    <a:pt x="301" y="921"/>
                    <a:pt x="301" y="9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355" y="671"/>
                    <a:pt x="355" y="671"/>
                    <a:pt x="355" y="671"/>
                  </a:cubicBezTo>
                  <a:cubicBezTo>
                    <a:pt x="567" y="4"/>
                    <a:pt x="567" y="4"/>
                    <a:pt x="567" y="4"/>
                  </a:cubicBezTo>
                  <a:cubicBezTo>
                    <a:pt x="714" y="4"/>
                    <a:pt x="714" y="4"/>
                    <a:pt x="714" y="4"/>
                  </a:cubicBezTo>
                  <a:lnTo>
                    <a:pt x="410" y="921"/>
                  </a:lnTo>
                  <a:close/>
                  <a:moveTo>
                    <a:pt x="853" y="139"/>
                  </a:moveTo>
                  <a:cubicBezTo>
                    <a:pt x="992" y="139"/>
                    <a:pt x="992" y="139"/>
                    <a:pt x="992" y="139"/>
                  </a:cubicBezTo>
                  <a:cubicBezTo>
                    <a:pt x="992" y="0"/>
                    <a:pt x="992" y="0"/>
                    <a:pt x="992" y="0"/>
                  </a:cubicBezTo>
                  <a:cubicBezTo>
                    <a:pt x="853" y="0"/>
                    <a:pt x="853" y="0"/>
                    <a:pt x="853" y="0"/>
                  </a:cubicBezTo>
                  <a:lnTo>
                    <a:pt x="853" y="139"/>
                  </a:lnTo>
                  <a:close/>
                  <a:moveTo>
                    <a:pt x="857" y="921"/>
                  </a:moveTo>
                  <a:cubicBezTo>
                    <a:pt x="988" y="921"/>
                    <a:pt x="988" y="921"/>
                    <a:pt x="988" y="921"/>
                  </a:cubicBezTo>
                  <a:cubicBezTo>
                    <a:pt x="988" y="268"/>
                    <a:pt x="988" y="268"/>
                    <a:pt x="988" y="268"/>
                  </a:cubicBezTo>
                  <a:cubicBezTo>
                    <a:pt x="857" y="268"/>
                    <a:pt x="857" y="268"/>
                    <a:pt x="857" y="268"/>
                  </a:cubicBezTo>
                  <a:lnTo>
                    <a:pt x="857" y="921"/>
                  </a:lnTo>
                  <a:close/>
                  <a:moveTo>
                    <a:pt x="1485" y="921"/>
                  </a:moveTo>
                  <a:cubicBezTo>
                    <a:pt x="1485" y="809"/>
                    <a:pt x="1485" y="809"/>
                    <a:pt x="1485" y="809"/>
                  </a:cubicBezTo>
                  <a:cubicBezTo>
                    <a:pt x="1427" y="809"/>
                    <a:pt x="1427" y="809"/>
                    <a:pt x="1427" y="809"/>
                  </a:cubicBezTo>
                  <a:cubicBezTo>
                    <a:pt x="1374" y="809"/>
                    <a:pt x="1356" y="783"/>
                    <a:pt x="1356" y="733"/>
                  </a:cubicBezTo>
                  <a:cubicBezTo>
                    <a:pt x="1356" y="4"/>
                    <a:pt x="1356" y="4"/>
                    <a:pt x="1356" y="4"/>
                  </a:cubicBezTo>
                  <a:cubicBezTo>
                    <a:pt x="1225" y="4"/>
                    <a:pt x="1225" y="4"/>
                    <a:pt x="1225" y="4"/>
                  </a:cubicBezTo>
                  <a:cubicBezTo>
                    <a:pt x="1225" y="741"/>
                    <a:pt x="1225" y="741"/>
                    <a:pt x="1225" y="741"/>
                  </a:cubicBezTo>
                  <a:cubicBezTo>
                    <a:pt x="1225" y="837"/>
                    <a:pt x="1279" y="921"/>
                    <a:pt x="1404" y="921"/>
                  </a:cubicBezTo>
                  <a:lnTo>
                    <a:pt x="1485" y="921"/>
                  </a:lnTo>
                  <a:close/>
                  <a:moveTo>
                    <a:pt x="2142" y="921"/>
                  </a:moveTo>
                  <a:cubicBezTo>
                    <a:pt x="2142" y="484"/>
                    <a:pt x="2142" y="484"/>
                    <a:pt x="2142" y="484"/>
                  </a:cubicBezTo>
                  <a:cubicBezTo>
                    <a:pt x="2142" y="337"/>
                    <a:pt x="2053" y="260"/>
                    <a:pt x="1873" y="260"/>
                  </a:cubicBezTo>
                  <a:cubicBezTo>
                    <a:pt x="1763" y="260"/>
                    <a:pt x="1700" y="283"/>
                    <a:pt x="1640" y="355"/>
                  </a:cubicBezTo>
                  <a:cubicBezTo>
                    <a:pt x="1725" y="436"/>
                    <a:pt x="1725" y="436"/>
                    <a:pt x="1725" y="436"/>
                  </a:cubicBezTo>
                  <a:cubicBezTo>
                    <a:pt x="1762" y="390"/>
                    <a:pt x="1798" y="372"/>
                    <a:pt x="1868" y="372"/>
                  </a:cubicBezTo>
                  <a:cubicBezTo>
                    <a:pt x="1971" y="372"/>
                    <a:pt x="2011" y="411"/>
                    <a:pt x="2011" y="494"/>
                  </a:cubicBezTo>
                  <a:cubicBezTo>
                    <a:pt x="2011" y="541"/>
                    <a:pt x="2011" y="541"/>
                    <a:pt x="2011" y="541"/>
                  </a:cubicBezTo>
                  <a:cubicBezTo>
                    <a:pt x="1839" y="541"/>
                    <a:pt x="1839" y="541"/>
                    <a:pt x="1839" y="541"/>
                  </a:cubicBezTo>
                  <a:cubicBezTo>
                    <a:pt x="1689" y="541"/>
                    <a:pt x="1613" y="619"/>
                    <a:pt x="1613" y="729"/>
                  </a:cubicBezTo>
                  <a:cubicBezTo>
                    <a:pt x="1613" y="784"/>
                    <a:pt x="1631" y="835"/>
                    <a:pt x="1664" y="869"/>
                  </a:cubicBezTo>
                  <a:cubicBezTo>
                    <a:pt x="1704" y="909"/>
                    <a:pt x="1758" y="929"/>
                    <a:pt x="1839" y="929"/>
                  </a:cubicBezTo>
                  <a:cubicBezTo>
                    <a:pt x="1921" y="929"/>
                    <a:pt x="1966" y="909"/>
                    <a:pt x="2013" y="862"/>
                  </a:cubicBezTo>
                  <a:cubicBezTo>
                    <a:pt x="2013" y="921"/>
                    <a:pt x="2013" y="921"/>
                    <a:pt x="2013" y="921"/>
                  </a:cubicBezTo>
                  <a:lnTo>
                    <a:pt x="2142" y="921"/>
                  </a:lnTo>
                  <a:close/>
                  <a:moveTo>
                    <a:pt x="2011" y="685"/>
                  </a:moveTo>
                  <a:cubicBezTo>
                    <a:pt x="2011" y="731"/>
                    <a:pt x="2003" y="762"/>
                    <a:pt x="1982" y="782"/>
                  </a:cubicBezTo>
                  <a:cubicBezTo>
                    <a:pt x="1948" y="814"/>
                    <a:pt x="1910" y="819"/>
                    <a:pt x="1864" y="819"/>
                  </a:cubicBezTo>
                  <a:cubicBezTo>
                    <a:pt x="1778" y="819"/>
                    <a:pt x="1740" y="787"/>
                    <a:pt x="1740" y="726"/>
                  </a:cubicBezTo>
                  <a:cubicBezTo>
                    <a:pt x="1740" y="666"/>
                    <a:pt x="1780" y="632"/>
                    <a:pt x="1860" y="632"/>
                  </a:cubicBezTo>
                  <a:cubicBezTo>
                    <a:pt x="2011" y="632"/>
                    <a:pt x="2011" y="632"/>
                    <a:pt x="2011" y="632"/>
                  </a:cubicBezTo>
                  <a:lnTo>
                    <a:pt x="2011" y="685"/>
                  </a:lnTo>
                  <a:close/>
                  <a:moveTo>
                    <a:pt x="2879" y="921"/>
                  </a:moveTo>
                  <a:cubicBezTo>
                    <a:pt x="2879" y="503"/>
                    <a:pt x="2879" y="503"/>
                    <a:pt x="2879" y="503"/>
                  </a:cubicBezTo>
                  <a:cubicBezTo>
                    <a:pt x="2879" y="430"/>
                    <a:pt x="2864" y="368"/>
                    <a:pt x="2813" y="319"/>
                  </a:cubicBezTo>
                  <a:cubicBezTo>
                    <a:pt x="2775" y="282"/>
                    <a:pt x="2719" y="260"/>
                    <a:pt x="2652" y="260"/>
                  </a:cubicBezTo>
                  <a:cubicBezTo>
                    <a:pt x="2587" y="260"/>
                    <a:pt x="2523" y="284"/>
                    <a:pt x="2478" y="333"/>
                  </a:cubicBezTo>
                  <a:cubicBezTo>
                    <a:pt x="2478" y="268"/>
                    <a:pt x="2478" y="268"/>
                    <a:pt x="2478" y="268"/>
                  </a:cubicBezTo>
                  <a:cubicBezTo>
                    <a:pt x="2350" y="268"/>
                    <a:pt x="2350" y="268"/>
                    <a:pt x="2350" y="268"/>
                  </a:cubicBezTo>
                  <a:cubicBezTo>
                    <a:pt x="2350" y="921"/>
                    <a:pt x="2350" y="921"/>
                    <a:pt x="2350" y="921"/>
                  </a:cubicBezTo>
                  <a:cubicBezTo>
                    <a:pt x="2481" y="921"/>
                    <a:pt x="2481" y="921"/>
                    <a:pt x="2481" y="921"/>
                  </a:cubicBezTo>
                  <a:cubicBezTo>
                    <a:pt x="2481" y="523"/>
                    <a:pt x="2481" y="523"/>
                    <a:pt x="2481" y="523"/>
                  </a:cubicBezTo>
                  <a:cubicBezTo>
                    <a:pt x="2481" y="422"/>
                    <a:pt x="2543" y="377"/>
                    <a:pt x="2616" y="377"/>
                  </a:cubicBezTo>
                  <a:cubicBezTo>
                    <a:pt x="2690" y="377"/>
                    <a:pt x="2748" y="421"/>
                    <a:pt x="2748" y="523"/>
                  </a:cubicBezTo>
                  <a:cubicBezTo>
                    <a:pt x="2748" y="921"/>
                    <a:pt x="2748" y="921"/>
                    <a:pt x="2748" y="921"/>
                  </a:cubicBezTo>
                  <a:lnTo>
                    <a:pt x="2879" y="921"/>
                  </a:lnTo>
                  <a:close/>
                  <a:moveTo>
                    <a:pt x="3296" y="929"/>
                  </a:moveTo>
                  <a:cubicBezTo>
                    <a:pt x="3452" y="929"/>
                    <a:pt x="3568" y="858"/>
                    <a:pt x="3568" y="721"/>
                  </a:cubicBezTo>
                  <a:cubicBezTo>
                    <a:pt x="3568" y="607"/>
                    <a:pt x="3497" y="547"/>
                    <a:pt x="3362" y="536"/>
                  </a:cubicBezTo>
                  <a:cubicBezTo>
                    <a:pt x="3271" y="528"/>
                    <a:pt x="3271" y="528"/>
                    <a:pt x="3271" y="528"/>
                  </a:cubicBezTo>
                  <a:cubicBezTo>
                    <a:pt x="3206" y="521"/>
                    <a:pt x="3180" y="498"/>
                    <a:pt x="3180" y="453"/>
                  </a:cubicBezTo>
                  <a:cubicBezTo>
                    <a:pt x="3180" y="403"/>
                    <a:pt x="3219" y="369"/>
                    <a:pt x="3299" y="369"/>
                  </a:cubicBezTo>
                  <a:cubicBezTo>
                    <a:pt x="3361" y="369"/>
                    <a:pt x="3419" y="382"/>
                    <a:pt x="3460" y="417"/>
                  </a:cubicBezTo>
                  <a:cubicBezTo>
                    <a:pt x="3542" y="333"/>
                    <a:pt x="3542" y="333"/>
                    <a:pt x="3542" y="333"/>
                  </a:cubicBezTo>
                  <a:cubicBezTo>
                    <a:pt x="3482" y="281"/>
                    <a:pt x="3399" y="260"/>
                    <a:pt x="3300" y="260"/>
                  </a:cubicBezTo>
                  <a:cubicBezTo>
                    <a:pt x="3164" y="260"/>
                    <a:pt x="3054" y="331"/>
                    <a:pt x="3054" y="460"/>
                  </a:cubicBezTo>
                  <a:cubicBezTo>
                    <a:pt x="3054" y="574"/>
                    <a:pt x="3124" y="628"/>
                    <a:pt x="3247" y="640"/>
                  </a:cubicBezTo>
                  <a:cubicBezTo>
                    <a:pt x="3352" y="649"/>
                    <a:pt x="3352" y="649"/>
                    <a:pt x="3352" y="649"/>
                  </a:cubicBezTo>
                  <a:cubicBezTo>
                    <a:pt x="3415" y="655"/>
                    <a:pt x="3439" y="681"/>
                    <a:pt x="3439" y="726"/>
                  </a:cubicBezTo>
                  <a:cubicBezTo>
                    <a:pt x="3439" y="788"/>
                    <a:pt x="3378" y="817"/>
                    <a:pt x="3296" y="817"/>
                  </a:cubicBezTo>
                  <a:cubicBezTo>
                    <a:pt x="3232" y="817"/>
                    <a:pt x="3161" y="802"/>
                    <a:pt x="3108" y="748"/>
                  </a:cubicBezTo>
                  <a:cubicBezTo>
                    <a:pt x="3022" y="835"/>
                    <a:pt x="3022" y="835"/>
                    <a:pt x="3022" y="835"/>
                  </a:cubicBezTo>
                  <a:cubicBezTo>
                    <a:pt x="3099" y="911"/>
                    <a:pt x="3189" y="929"/>
                    <a:pt x="3296" y="929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Freeform 13"/>
            <p:cNvSpPr>
              <a:spLocks noSelect="1"/>
            </p:cNvSpPr>
            <p:nvPr userDrawn="1"/>
          </p:nvSpPr>
          <p:spPr bwMode="gray">
            <a:xfrm>
              <a:off x="7704138" y="431800"/>
              <a:ext cx="582613" cy="307975"/>
            </a:xfrm>
            <a:custGeom>
              <a:avLst/>
              <a:gdLst>
                <a:gd name="T0" fmla="*/ 2517 w 2619"/>
                <a:gd name="T1" fmla="*/ 1245 h 1377"/>
                <a:gd name="T2" fmla="*/ 2491 w 2619"/>
                <a:gd name="T3" fmla="*/ 1245 h 1377"/>
                <a:gd name="T4" fmla="*/ 2442 w 2619"/>
                <a:gd name="T5" fmla="*/ 1252 h 1377"/>
                <a:gd name="T6" fmla="*/ 2200 w 2619"/>
                <a:gd name="T7" fmla="*/ 1200 h 1377"/>
                <a:gd name="T8" fmla="*/ 2168 w 2619"/>
                <a:gd name="T9" fmla="*/ 1185 h 1377"/>
                <a:gd name="T10" fmla="*/ 1983 w 2619"/>
                <a:gd name="T11" fmla="*/ 1118 h 1377"/>
                <a:gd name="T12" fmla="*/ 1859 w 2619"/>
                <a:gd name="T13" fmla="*/ 1045 h 1377"/>
                <a:gd name="T14" fmla="*/ 1847 w 2619"/>
                <a:gd name="T15" fmla="*/ 1033 h 1377"/>
                <a:gd name="T16" fmla="*/ 1837 w 2619"/>
                <a:gd name="T17" fmla="*/ 1020 h 1377"/>
                <a:gd name="T18" fmla="*/ 1871 w 2619"/>
                <a:gd name="T19" fmla="*/ 1018 h 1377"/>
                <a:gd name="T20" fmla="*/ 1966 w 2619"/>
                <a:gd name="T21" fmla="*/ 945 h 1377"/>
                <a:gd name="T22" fmla="*/ 1975 w 2619"/>
                <a:gd name="T23" fmla="*/ 877 h 1377"/>
                <a:gd name="T24" fmla="*/ 1977 w 2619"/>
                <a:gd name="T25" fmla="*/ 859 h 1377"/>
                <a:gd name="T26" fmla="*/ 1985 w 2619"/>
                <a:gd name="T27" fmla="*/ 843 h 1377"/>
                <a:gd name="T28" fmla="*/ 1956 w 2619"/>
                <a:gd name="T29" fmla="*/ 722 h 1377"/>
                <a:gd name="T30" fmla="*/ 1835 w 2619"/>
                <a:gd name="T31" fmla="*/ 665 h 1377"/>
                <a:gd name="T32" fmla="*/ 1663 w 2619"/>
                <a:gd name="T33" fmla="*/ 765 h 1377"/>
                <a:gd name="T34" fmla="*/ 1652 w 2619"/>
                <a:gd name="T35" fmla="*/ 859 h 1377"/>
                <a:gd name="T36" fmla="*/ 1624 w 2619"/>
                <a:gd name="T37" fmla="*/ 881 h 1377"/>
                <a:gd name="T38" fmla="*/ 1428 w 2619"/>
                <a:gd name="T39" fmla="*/ 884 h 1377"/>
                <a:gd name="T40" fmla="*/ 1254 w 2619"/>
                <a:gd name="T41" fmla="*/ 880 h 1377"/>
                <a:gd name="T42" fmla="*/ 1169 w 2619"/>
                <a:gd name="T43" fmla="*/ 813 h 1377"/>
                <a:gd name="T44" fmla="*/ 1087 w 2619"/>
                <a:gd name="T45" fmla="*/ 740 h 1377"/>
                <a:gd name="T46" fmla="*/ 996 w 2619"/>
                <a:gd name="T47" fmla="*/ 714 h 1377"/>
                <a:gd name="T48" fmla="*/ 975 w 2619"/>
                <a:gd name="T49" fmla="*/ 717 h 1377"/>
                <a:gd name="T50" fmla="*/ 936 w 2619"/>
                <a:gd name="T51" fmla="*/ 722 h 1377"/>
                <a:gd name="T52" fmla="*/ 764 w 2619"/>
                <a:gd name="T53" fmla="*/ 606 h 1377"/>
                <a:gd name="T54" fmla="*/ 726 w 2619"/>
                <a:gd name="T55" fmla="*/ 572 h 1377"/>
                <a:gd name="T56" fmla="*/ 635 w 2619"/>
                <a:gd name="T57" fmla="*/ 449 h 1377"/>
                <a:gd name="T58" fmla="*/ 488 w 2619"/>
                <a:gd name="T59" fmla="*/ 278 h 1377"/>
                <a:gd name="T60" fmla="*/ 376 w 2619"/>
                <a:gd name="T61" fmla="*/ 124 h 1377"/>
                <a:gd name="T62" fmla="*/ 348 w 2619"/>
                <a:gd name="T63" fmla="*/ 48 h 1377"/>
                <a:gd name="T64" fmla="*/ 280 w 2619"/>
                <a:gd name="T65" fmla="*/ 36 h 1377"/>
                <a:gd name="T66" fmla="*/ 263 w 2619"/>
                <a:gd name="T67" fmla="*/ 42 h 1377"/>
                <a:gd name="T68" fmla="*/ 254 w 2619"/>
                <a:gd name="T69" fmla="*/ 44 h 1377"/>
                <a:gd name="T70" fmla="*/ 243 w 2619"/>
                <a:gd name="T71" fmla="*/ 47 h 1377"/>
                <a:gd name="T72" fmla="*/ 72 w 2619"/>
                <a:gd name="T73" fmla="*/ 24 h 1377"/>
                <a:gd name="T74" fmla="*/ 19 w 2619"/>
                <a:gd name="T75" fmla="*/ 89 h 1377"/>
                <a:gd name="T76" fmla="*/ 193 w 2619"/>
                <a:gd name="T77" fmla="*/ 186 h 1377"/>
                <a:gd name="T78" fmla="*/ 344 w 2619"/>
                <a:gd name="T79" fmla="*/ 338 h 1377"/>
                <a:gd name="T80" fmla="*/ 350 w 2619"/>
                <a:gd name="T81" fmla="*/ 347 h 1377"/>
                <a:gd name="T82" fmla="*/ 455 w 2619"/>
                <a:gd name="T83" fmla="*/ 529 h 1377"/>
                <a:gd name="T84" fmla="*/ 482 w 2619"/>
                <a:gd name="T85" fmla="*/ 607 h 1377"/>
                <a:gd name="T86" fmla="*/ 593 w 2619"/>
                <a:gd name="T87" fmla="*/ 739 h 1377"/>
                <a:gd name="T88" fmla="*/ 766 w 2619"/>
                <a:gd name="T89" fmla="*/ 914 h 1377"/>
                <a:gd name="T90" fmla="*/ 943 w 2619"/>
                <a:gd name="T91" fmla="*/ 1051 h 1377"/>
                <a:gd name="T92" fmla="*/ 1331 w 2619"/>
                <a:gd name="T93" fmla="*/ 1198 h 1377"/>
                <a:gd name="T94" fmla="*/ 1586 w 2619"/>
                <a:gd name="T95" fmla="*/ 1170 h 1377"/>
                <a:gd name="T96" fmla="*/ 1636 w 2619"/>
                <a:gd name="T97" fmla="*/ 1155 h 1377"/>
                <a:gd name="T98" fmla="*/ 1656 w 2619"/>
                <a:gd name="T99" fmla="*/ 1159 h 1377"/>
                <a:gd name="T100" fmla="*/ 1667 w 2619"/>
                <a:gd name="T101" fmla="*/ 1166 h 1377"/>
                <a:gd name="T102" fmla="*/ 2201 w 2619"/>
                <a:gd name="T103" fmla="*/ 1343 h 1377"/>
                <a:gd name="T104" fmla="*/ 2369 w 2619"/>
                <a:gd name="T105" fmla="*/ 1368 h 1377"/>
                <a:gd name="T106" fmla="*/ 2512 w 2619"/>
                <a:gd name="T107" fmla="*/ 1349 h 1377"/>
                <a:gd name="T108" fmla="*/ 2544 w 2619"/>
                <a:gd name="T109" fmla="*/ 1246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19" h="1377">
                  <a:moveTo>
                    <a:pt x="2544" y="1246"/>
                  </a:moveTo>
                  <a:cubicBezTo>
                    <a:pt x="2534" y="1245"/>
                    <a:pt x="2525" y="1245"/>
                    <a:pt x="2517" y="1245"/>
                  </a:cubicBezTo>
                  <a:cubicBezTo>
                    <a:pt x="2517" y="1245"/>
                    <a:pt x="2517" y="1245"/>
                    <a:pt x="2517" y="1245"/>
                  </a:cubicBezTo>
                  <a:cubicBezTo>
                    <a:pt x="2508" y="1245"/>
                    <a:pt x="2499" y="1245"/>
                    <a:pt x="2491" y="1245"/>
                  </a:cubicBezTo>
                  <a:cubicBezTo>
                    <a:pt x="2475" y="1246"/>
                    <a:pt x="2459" y="1249"/>
                    <a:pt x="2446" y="1251"/>
                  </a:cubicBezTo>
                  <a:cubicBezTo>
                    <a:pt x="2442" y="1252"/>
                    <a:pt x="2442" y="1252"/>
                    <a:pt x="2442" y="1252"/>
                  </a:cubicBezTo>
                  <a:cubicBezTo>
                    <a:pt x="2423" y="1256"/>
                    <a:pt x="2396" y="1272"/>
                    <a:pt x="2358" y="1266"/>
                  </a:cubicBezTo>
                  <a:cubicBezTo>
                    <a:pt x="2318" y="1260"/>
                    <a:pt x="2200" y="1200"/>
                    <a:pt x="2200" y="1200"/>
                  </a:cubicBezTo>
                  <a:cubicBezTo>
                    <a:pt x="2200" y="1200"/>
                    <a:pt x="2200" y="1200"/>
                    <a:pt x="2200" y="1200"/>
                  </a:cubicBezTo>
                  <a:cubicBezTo>
                    <a:pt x="2188" y="1195"/>
                    <a:pt x="2177" y="1190"/>
                    <a:pt x="2168" y="1185"/>
                  </a:cubicBezTo>
                  <a:cubicBezTo>
                    <a:pt x="2121" y="1160"/>
                    <a:pt x="2074" y="1146"/>
                    <a:pt x="2028" y="1132"/>
                  </a:cubicBezTo>
                  <a:cubicBezTo>
                    <a:pt x="2013" y="1128"/>
                    <a:pt x="1998" y="1123"/>
                    <a:pt x="1983" y="1118"/>
                  </a:cubicBezTo>
                  <a:cubicBezTo>
                    <a:pt x="1939" y="1104"/>
                    <a:pt x="1884" y="1064"/>
                    <a:pt x="1861" y="1047"/>
                  </a:cubicBezTo>
                  <a:cubicBezTo>
                    <a:pt x="1859" y="1045"/>
                    <a:pt x="1859" y="1045"/>
                    <a:pt x="1859" y="1045"/>
                  </a:cubicBezTo>
                  <a:cubicBezTo>
                    <a:pt x="1854" y="1042"/>
                    <a:pt x="1854" y="1042"/>
                    <a:pt x="1854" y="1042"/>
                  </a:cubicBezTo>
                  <a:cubicBezTo>
                    <a:pt x="1847" y="1033"/>
                    <a:pt x="1847" y="1033"/>
                    <a:pt x="1847" y="1033"/>
                  </a:cubicBezTo>
                  <a:cubicBezTo>
                    <a:pt x="1843" y="1028"/>
                    <a:pt x="1840" y="1024"/>
                    <a:pt x="1837" y="1020"/>
                  </a:cubicBezTo>
                  <a:cubicBezTo>
                    <a:pt x="1837" y="1020"/>
                    <a:pt x="1837" y="1020"/>
                    <a:pt x="1837" y="1020"/>
                  </a:cubicBezTo>
                  <a:cubicBezTo>
                    <a:pt x="1845" y="1020"/>
                    <a:pt x="1851" y="1021"/>
                    <a:pt x="1853" y="1021"/>
                  </a:cubicBezTo>
                  <a:cubicBezTo>
                    <a:pt x="1871" y="1018"/>
                    <a:pt x="1871" y="1018"/>
                    <a:pt x="1871" y="1018"/>
                  </a:cubicBezTo>
                  <a:cubicBezTo>
                    <a:pt x="1912" y="1012"/>
                    <a:pt x="1938" y="964"/>
                    <a:pt x="1945" y="947"/>
                  </a:cubicBezTo>
                  <a:cubicBezTo>
                    <a:pt x="1953" y="948"/>
                    <a:pt x="1962" y="947"/>
                    <a:pt x="1966" y="945"/>
                  </a:cubicBezTo>
                  <a:cubicBezTo>
                    <a:pt x="1973" y="941"/>
                    <a:pt x="1975" y="921"/>
                    <a:pt x="1975" y="903"/>
                  </a:cubicBezTo>
                  <a:cubicBezTo>
                    <a:pt x="1976" y="893"/>
                    <a:pt x="1976" y="884"/>
                    <a:pt x="1975" y="877"/>
                  </a:cubicBezTo>
                  <a:cubicBezTo>
                    <a:pt x="1975" y="872"/>
                    <a:pt x="1975" y="872"/>
                    <a:pt x="1975" y="872"/>
                  </a:cubicBezTo>
                  <a:cubicBezTo>
                    <a:pt x="1975" y="867"/>
                    <a:pt x="1976" y="863"/>
                    <a:pt x="1977" y="859"/>
                  </a:cubicBezTo>
                  <a:cubicBezTo>
                    <a:pt x="1980" y="854"/>
                    <a:pt x="1980" y="854"/>
                    <a:pt x="1980" y="854"/>
                  </a:cubicBezTo>
                  <a:cubicBezTo>
                    <a:pt x="1981" y="851"/>
                    <a:pt x="1983" y="847"/>
                    <a:pt x="1985" y="843"/>
                  </a:cubicBezTo>
                  <a:cubicBezTo>
                    <a:pt x="1998" y="815"/>
                    <a:pt x="2012" y="770"/>
                    <a:pt x="1971" y="735"/>
                  </a:cubicBezTo>
                  <a:cubicBezTo>
                    <a:pt x="1966" y="731"/>
                    <a:pt x="1961" y="727"/>
                    <a:pt x="1956" y="722"/>
                  </a:cubicBezTo>
                  <a:cubicBezTo>
                    <a:pt x="1951" y="717"/>
                    <a:pt x="1946" y="713"/>
                    <a:pt x="1940" y="708"/>
                  </a:cubicBezTo>
                  <a:cubicBezTo>
                    <a:pt x="1917" y="688"/>
                    <a:pt x="1884" y="665"/>
                    <a:pt x="1835" y="665"/>
                  </a:cubicBezTo>
                  <a:cubicBezTo>
                    <a:pt x="1825" y="665"/>
                    <a:pt x="1815" y="666"/>
                    <a:pt x="1805" y="667"/>
                  </a:cubicBezTo>
                  <a:cubicBezTo>
                    <a:pt x="1722" y="682"/>
                    <a:pt x="1680" y="711"/>
                    <a:pt x="1663" y="765"/>
                  </a:cubicBezTo>
                  <a:cubicBezTo>
                    <a:pt x="1659" y="777"/>
                    <a:pt x="1656" y="786"/>
                    <a:pt x="1653" y="794"/>
                  </a:cubicBezTo>
                  <a:cubicBezTo>
                    <a:pt x="1645" y="812"/>
                    <a:pt x="1637" y="832"/>
                    <a:pt x="1652" y="859"/>
                  </a:cubicBezTo>
                  <a:cubicBezTo>
                    <a:pt x="1655" y="864"/>
                    <a:pt x="1657" y="869"/>
                    <a:pt x="1659" y="873"/>
                  </a:cubicBezTo>
                  <a:cubicBezTo>
                    <a:pt x="1649" y="876"/>
                    <a:pt x="1636" y="880"/>
                    <a:pt x="1624" y="881"/>
                  </a:cubicBezTo>
                  <a:cubicBezTo>
                    <a:pt x="1622" y="881"/>
                    <a:pt x="1622" y="881"/>
                    <a:pt x="1622" y="881"/>
                  </a:cubicBezTo>
                  <a:cubicBezTo>
                    <a:pt x="1598" y="881"/>
                    <a:pt x="1533" y="882"/>
                    <a:pt x="1428" y="884"/>
                  </a:cubicBezTo>
                  <a:cubicBezTo>
                    <a:pt x="1411" y="884"/>
                    <a:pt x="1411" y="884"/>
                    <a:pt x="1411" y="884"/>
                  </a:cubicBezTo>
                  <a:cubicBezTo>
                    <a:pt x="1323" y="883"/>
                    <a:pt x="1261" y="881"/>
                    <a:pt x="1254" y="880"/>
                  </a:cubicBezTo>
                  <a:cubicBezTo>
                    <a:pt x="1246" y="877"/>
                    <a:pt x="1204" y="847"/>
                    <a:pt x="1180" y="824"/>
                  </a:cubicBezTo>
                  <a:cubicBezTo>
                    <a:pt x="1177" y="822"/>
                    <a:pt x="1173" y="818"/>
                    <a:pt x="1169" y="813"/>
                  </a:cubicBezTo>
                  <a:cubicBezTo>
                    <a:pt x="1162" y="806"/>
                    <a:pt x="1162" y="806"/>
                    <a:pt x="1162" y="806"/>
                  </a:cubicBezTo>
                  <a:cubicBezTo>
                    <a:pt x="1131" y="775"/>
                    <a:pt x="1105" y="750"/>
                    <a:pt x="1087" y="740"/>
                  </a:cubicBezTo>
                  <a:cubicBezTo>
                    <a:pt x="1068" y="731"/>
                    <a:pt x="1034" y="714"/>
                    <a:pt x="1000" y="714"/>
                  </a:cubicBezTo>
                  <a:cubicBezTo>
                    <a:pt x="996" y="714"/>
                    <a:pt x="996" y="714"/>
                    <a:pt x="996" y="714"/>
                  </a:cubicBezTo>
                  <a:cubicBezTo>
                    <a:pt x="993" y="715"/>
                    <a:pt x="990" y="715"/>
                    <a:pt x="986" y="715"/>
                  </a:cubicBezTo>
                  <a:cubicBezTo>
                    <a:pt x="975" y="717"/>
                    <a:pt x="975" y="717"/>
                    <a:pt x="975" y="717"/>
                  </a:cubicBezTo>
                  <a:cubicBezTo>
                    <a:pt x="963" y="719"/>
                    <a:pt x="950" y="721"/>
                    <a:pt x="939" y="721"/>
                  </a:cubicBezTo>
                  <a:cubicBezTo>
                    <a:pt x="936" y="722"/>
                    <a:pt x="936" y="722"/>
                    <a:pt x="936" y="722"/>
                  </a:cubicBezTo>
                  <a:cubicBezTo>
                    <a:pt x="930" y="722"/>
                    <a:pt x="928" y="721"/>
                    <a:pt x="928" y="721"/>
                  </a:cubicBezTo>
                  <a:cubicBezTo>
                    <a:pt x="915" y="715"/>
                    <a:pt x="781" y="623"/>
                    <a:pt x="764" y="606"/>
                  </a:cubicBezTo>
                  <a:cubicBezTo>
                    <a:pt x="754" y="596"/>
                    <a:pt x="741" y="585"/>
                    <a:pt x="728" y="573"/>
                  </a:cubicBezTo>
                  <a:cubicBezTo>
                    <a:pt x="726" y="572"/>
                    <a:pt x="726" y="572"/>
                    <a:pt x="726" y="572"/>
                  </a:cubicBezTo>
                  <a:cubicBezTo>
                    <a:pt x="711" y="559"/>
                    <a:pt x="696" y="546"/>
                    <a:pt x="683" y="534"/>
                  </a:cubicBezTo>
                  <a:cubicBezTo>
                    <a:pt x="665" y="515"/>
                    <a:pt x="647" y="484"/>
                    <a:pt x="635" y="449"/>
                  </a:cubicBezTo>
                  <a:cubicBezTo>
                    <a:pt x="623" y="414"/>
                    <a:pt x="590" y="358"/>
                    <a:pt x="537" y="316"/>
                  </a:cubicBezTo>
                  <a:cubicBezTo>
                    <a:pt x="488" y="278"/>
                    <a:pt x="488" y="278"/>
                    <a:pt x="488" y="278"/>
                  </a:cubicBezTo>
                  <a:cubicBezTo>
                    <a:pt x="478" y="270"/>
                    <a:pt x="468" y="262"/>
                    <a:pt x="459" y="255"/>
                  </a:cubicBezTo>
                  <a:cubicBezTo>
                    <a:pt x="411" y="216"/>
                    <a:pt x="383" y="142"/>
                    <a:pt x="376" y="124"/>
                  </a:cubicBezTo>
                  <a:cubicBezTo>
                    <a:pt x="376" y="117"/>
                    <a:pt x="376" y="117"/>
                    <a:pt x="376" y="117"/>
                  </a:cubicBezTo>
                  <a:cubicBezTo>
                    <a:pt x="374" y="97"/>
                    <a:pt x="372" y="67"/>
                    <a:pt x="348" y="48"/>
                  </a:cubicBezTo>
                  <a:cubicBezTo>
                    <a:pt x="332" y="35"/>
                    <a:pt x="312" y="30"/>
                    <a:pt x="285" y="35"/>
                  </a:cubicBezTo>
                  <a:cubicBezTo>
                    <a:pt x="280" y="36"/>
                    <a:pt x="280" y="36"/>
                    <a:pt x="280" y="36"/>
                  </a:cubicBezTo>
                  <a:cubicBezTo>
                    <a:pt x="275" y="38"/>
                    <a:pt x="275" y="38"/>
                    <a:pt x="275" y="38"/>
                  </a:cubicBezTo>
                  <a:cubicBezTo>
                    <a:pt x="271" y="39"/>
                    <a:pt x="268" y="40"/>
                    <a:pt x="263" y="42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0" y="45"/>
                    <a:pt x="247" y="46"/>
                    <a:pt x="243" y="47"/>
                  </a:cubicBezTo>
                  <a:cubicBezTo>
                    <a:pt x="240" y="48"/>
                    <a:pt x="240" y="48"/>
                    <a:pt x="240" y="48"/>
                  </a:cubicBezTo>
                  <a:cubicBezTo>
                    <a:pt x="165" y="61"/>
                    <a:pt x="72" y="24"/>
                    <a:pt x="72" y="24"/>
                  </a:cubicBezTo>
                  <a:cubicBezTo>
                    <a:pt x="72" y="24"/>
                    <a:pt x="24" y="0"/>
                    <a:pt x="6" y="40"/>
                  </a:cubicBezTo>
                  <a:cubicBezTo>
                    <a:pt x="0" y="56"/>
                    <a:pt x="5" y="75"/>
                    <a:pt x="19" y="89"/>
                  </a:cubicBezTo>
                  <a:cubicBezTo>
                    <a:pt x="39" y="110"/>
                    <a:pt x="149" y="171"/>
                    <a:pt x="187" y="183"/>
                  </a:cubicBezTo>
                  <a:cubicBezTo>
                    <a:pt x="193" y="186"/>
                    <a:pt x="193" y="186"/>
                    <a:pt x="193" y="186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200" y="190"/>
                    <a:pt x="277" y="234"/>
                    <a:pt x="344" y="338"/>
                  </a:cubicBezTo>
                  <a:cubicBezTo>
                    <a:pt x="349" y="345"/>
                    <a:pt x="349" y="345"/>
                    <a:pt x="349" y="345"/>
                  </a:cubicBezTo>
                  <a:cubicBezTo>
                    <a:pt x="350" y="347"/>
                    <a:pt x="350" y="347"/>
                    <a:pt x="350" y="347"/>
                  </a:cubicBezTo>
                  <a:cubicBezTo>
                    <a:pt x="377" y="395"/>
                    <a:pt x="412" y="455"/>
                    <a:pt x="427" y="478"/>
                  </a:cubicBezTo>
                  <a:cubicBezTo>
                    <a:pt x="437" y="493"/>
                    <a:pt x="448" y="514"/>
                    <a:pt x="455" y="529"/>
                  </a:cubicBezTo>
                  <a:cubicBezTo>
                    <a:pt x="459" y="537"/>
                    <a:pt x="459" y="537"/>
                    <a:pt x="459" y="537"/>
                  </a:cubicBezTo>
                  <a:cubicBezTo>
                    <a:pt x="463" y="552"/>
                    <a:pt x="474" y="589"/>
                    <a:pt x="482" y="607"/>
                  </a:cubicBezTo>
                  <a:cubicBezTo>
                    <a:pt x="484" y="610"/>
                    <a:pt x="484" y="610"/>
                    <a:pt x="484" y="610"/>
                  </a:cubicBezTo>
                  <a:cubicBezTo>
                    <a:pt x="501" y="650"/>
                    <a:pt x="538" y="694"/>
                    <a:pt x="593" y="739"/>
                  </a:cubicBezTo>
                  <a:cubicBezTo>
                    <a:pt x="685" y="815"/>
                    <a:pt x="739" y="880"/>
                    <a:pt x="764" y="911"/>
                  </a:cubicBezTo>
                  <a:cubicBezTo>
                    <a:pt x="766" y="914"/>
                    <a:pt x="766" y="914"/>
                    <a:pt x="766" y="914"/>
                  </a:cubicBezTo>
                  <a:cubicBezTo>
                    <a:pt x="772" y="922"/>
                    <a:pt x="777" y="927"/>
                    <a:pt x="780" y="931"/>
                  </a:cubicBezTo>
                  <a:cubicBezTo>
                    <a:pt x="797" y="948"/>
                    <a:pt x="896" y="1028"/>
                    <a:pt x="943" y="1051"/>
                  </a:cubicBezTo>
                  <a:cubicBezTo>
                    <a:pt x="959" y="1059"/>
                    <a:pt x="959" y="1059"/>
                    <a:pt x="959" y="1059"/>
                  </a:cubicBezTo>
                  <a:cubicBezTo>
                    <a:pt x="1022" y="1091"/>
                    <a:pt x="1191" y="1176"/>
                    <a:pt x="1331" y="1198"/>
                  </a:cubicBezTo>
                  <a:cubicBezTo>
                    <a:pt x="1362" y="1202"/>
                    <a:pt x="1394" y="1204"/>
                    <a:pt x="1426" y="1203"/>
                  </a:cubicBezTo>
                  <a:cubicBezTo>
                    <a:pt x="1498" y="1200"/>
                    <a:pt x="1554" y="1183"/>
                    <a:pt x="1586" y="1170"/>
                  </a:cubicBezTo>
                  <a:cubicBezTo>
                    <a:pt x="1606" y="1161"/>
                    <a:pt x="1606" y="1161"/>
                    <a:pt x="1606" y="1161"/>
                  </a:cubicBezTo>
                  <a:cubicBezTo>
                    <a:pt x="1607" y="1161"/>
                    <a:pt x="1620" y="1155"/>
                    <a:pt x="1636" y="1155"/>
                  </a:cubicBezTo>
                  <a:cubicBezTo>
                    <a:pt x="1636" y="1155"/>
                    <a:pt x="1636" y="1155"/>
                    <a:pt x="1636" y="1155"/>
                  </a:cubicBezTo>
                  <a:cubicBezTo>
                    <a:pt x="1645" y="1155"/>
                    <a:pt x="1652" y="1157"/>
                    <a:pt x="1656" y="1159"/>
                  </a:cubicBezTo>
                  <a:cubicBezTo>
                    <a:pt x="1660" y="1161"/>
                    <a:pt x="1660" y="1161"/>
                    <a:pt x="1660" y="1161"/>
                  </a:cubicBezTo>
                  <a:cubicBezTo>
                    <a:pt x="1667" y="1166"/>
                    <a:pt x="1667" y="1166"/>
                    <a:pt x="1667" y="1166"/>
                  </a:cubicBezTo>
                  <a:cubicBezTo>
                    <a:pt x="1702" y="1195"/>
                    <a:pt x="1871" y="1274"/>
                    <a:pt x="1950" y="1302"/>
                  </a:cubicBezTo>
                  <a:cubicBezTo>
                    <a:pt x="2018" y="1325"/>
                    <a:pt x="2159" y="1339"/>
                    <a:pt x="2201" y="1343"/>
                  </a:cubicBezTo>
                  <a:cubicBezTo>
                    <a:pt x="2202" y="1343"/>
                    <a:pt x="2268" y="1346"/>
                    <a:pt x="2316" y="1356"/>
                  </a:cubicBezTo>
                  <a:cubicBezTo>
                    <a:pt x="2321" y="1357"/>
                    <a:pt x="2344" y="1363"/>
                    <a:pt x="2369" y="1368"/>
                  </a:cubicBezTo>
                  <a:cubicBezTo>
                    <a:pt x="2369" y="1368"/>
                    <a:pt x="2432" y="1377"/>
                    <a:pt x="2479" y="1365"/>
                  </a:cubicBezTo>
                  <a:cubicBezTo>
                    <a:pt x="2492" y="1362"/>
                    <a:pt x="2503" y="1357"/>
                    <a:pt x="2512" y="1349"/>
                  </a:cubicBezTo>
                  <a:cubicBezTo>
                    <a:pt x="2551" y="1315"/>
                    <a:pt x="2585" y="1275"/>
                    <a:pt x="2613" y="1274"/>
                  </a:cubicBezTo>
                  <a:cubicBezTo>
                    <a:pt x="2613" y="1274"/>
                    <a:pt x="2619" y="1251"/>
                    <a:pt x="2544" y="1246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Freeform 14"/>
            <p:cNvSpPr>
              <a:spLocks noSelect="1"/>
            </p:cNvSpPr>
            <p:nvPr userDrawn="1"/>
          </p:nvSpPr>
          <p:spPr bwMode="gray">
            <a:xfrm>
              <a:off x="8228013" y="706438"/>
              <a:ext cx="28575" cy="14288"/>
            </a:xfrm>
            <a:custGeom>
              <a:avLst/>
              <a:gdLst>
                <a:gd name="T0" fmla="*/ 120 w 125"/>
                <a:gd name="T1" fmla="*/ 11 h 65"/>
                <a:gd name="T2" fmla="*/ 76 w 125"/>
                <a:gd name="T3" fmla="*/ 1 h 65"/>
                <a:gd name="T4" fmla="*/ 24 w 125"/>
                <a:gd name="T5" fmla="*/ 22 h 65"/>
                <a:gd name="T6" fmla="*/ 6 w 125"/>
                <a:gd name="T7" fmla="*/ 39 h 65"/>
                <a:gd name="T8" fmla="*/ 0 w 125"/>
                <a:gd name="T9" fmla="*/ 46 h 65"/>
                <a:gd name="T10" fmla="*/ 1 w 125"/>
                <a:gd name="T11" fmla="*/ 54 h 65"/>
                <a:gd name="T12" fmla="*/ 3 w 125"/>
                <a:gd name="T13" fmla="*/ 56 h 65"/>
                <a:gd name="T14" fmla="*/ 4 w 125"/>
                <a:gd name="T15" fmla="*/ 56 h 65"/>
                <a:gd name="T16" fmla="*/ 53 w 125"/>
                <a:gd name="T17" fmla="*/ 59 h 65"/>
                <a:gd name="T18" fmla="*/ 103 w 125"/>
                <a:gd name="T19" fmla="*/ 25 h 65"/>
                <a:gd name="T20" fmla="*/ 112 w 125"/>
                <a:gd name="T21" fmla="*/ 18 h 65"/>
                <a:gd name="T22" fmla="*/ 118 w 125"/>
                <a:gd name="T23" fmla="*/ 16 h 65"/>
                <a:gd name="T24" fmla="*/ 120 w 125"/>
                <a:gd name="T25" fmla="*/ 1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65">
                  <a:moveTo>
                    <a:pt x="120" y="11"/>
                  </a:moveTo>
                  <a:cubicBezTo>
                    <a:pt x="115" y="7"/>
                    <a:pt x="90" y="2"/>
                    <a:pt x="76" y="1"/>
                  </a:cubicBezTo>
                  <a:cubicBezTo>
                    <a:pt x="76" y="1"/>
                    <a:pt x="45" y="0"/>
                    <a:pt x="24" y="22"/>
                  </a:cubicBezTo>
                  <a:cubicBezTo>
                    <a:pt x="15" y="30"/>
                    <a:pt x="10" y="35"/>
                    <a:pt x="6" y="3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15" y="61"/>
                    <a:pt x="33" y="65"/>
                    <a:pt x="53" y="59"/>
                  </a:cubicBezTo>
                  <a:cubicBezTo>
                    <a:pt x="77" y="53"/>
                    <a:pt x="92" y="36"/>
                    <a:pt x="103" y="25"/>
                  </a:cubicBezTo>
                  <a:cubicBezTo>
                    <a:pt x="107" y="20"/>
                    <a:pt x="112" y="18"/>
                    <a:pt x="112" y="18"/>
                  </a:cubicBezTo>
                  <a:cubicBezTo>
                    <a:pt x="118" y="16"/>
                    <a:pt x="118" y="16"/>
                    <a:pt x="118" y="16"/>
                  </a:cubicBezTo>
                  <a:cubicBezTo>
                    <a:pt x="118" y="16"/>
                    <a:pt x="125" y="16"/>
                    <a:pt x="120" y="11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9" name="Website (vaste tekst) 3">
            <a:extLst>
              <a:ext uri="{FF2B5EF4-FFF2-40B4-BE49-F238E27FC236}">
                <a16:creationId xmlns:a16="http://schemas.microsoft.com/office/drawing/2014/main" id="{F59E65C7-FC34-4F1B-A4D9-DA4B2E00B24C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5138834" y="4287275"/>
            <a:ext cx="1762277" cy="3385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nl-NL" sz="2200">
                <a:solidFill>
                  <a:srgbClr val="653272"/>
                </a:solidFill>
                <a:latin typeface="Trebuchet MS" panose="020B0703020202090204" pitchFamily="34" charset="0"/>
              </a:rPr>
              <a:t>www.vilans.nl</a:t>
            </a:r>
          </a:p>
        </p:txBody>
      </p:sp>
    </p:spTree>
    <p:extLst>
      <p:ext uri="{BB962C8B-B14F-4D97-AF65-F5344CB8AC3E}">
        <p14:creationId xmlns:p14="http://schemas.microsoft.com/office/powerpoint/2010/main" val="159030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kst met vla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ars kader 1"/>
          <p:cNvSpPr>
            <a:spLocks noSelect="1"/>
          </p:cNvSpPr>
          <p:nvPr userDrawn="1"/>
        </p:nvSpPr>
        <p:spPr bwMode="gray">
          <a:xfrm>
            <a:off x="622801" y="619200"/>
            <a:ext cx="10907999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2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926122" y="2133600"/>
            <a:ext cx="10136677" cy="1582615"/>
          </a:xfrm>
        </p:spPr>
        <p:txBody>
          <a:bodyPr anchor="ctr"/>
          <a:lstStyle>
            <a:lvl1pPr marL="0" algn="ctr" defTabSz="914400" rtl="0" eaLnBrk="1" latinLnBrk="0" hangingPunct="1">
              <a:lnSpc>
                <a:spcPct val="100000"/>
              </a:lnSpc>
              <a:defRPr lang="nl-NL" sz="6000" kern="1200" dirty="0">
                <a:solidFill>
                  <a:srgbClr val="C4C72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</a:lstStyle>
          <a:p>
            <a:r>
              <a:rPr lang="nl-NL"/>
              <a:t>[Tekst]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65C8253-D37C-4746-AD4E-5E27F6BEAFF1}"/>
              </a:ext>
            </a:extLst>
          </p:cNvPr>
          <p:cNvSpPr>
            <a:spLocks noGrp="1" noSelect="1"/>
          </p:cNvSpPr>
          <p:nvPr>
            <p:ph type="dt" sz="half" idx="10"/>
          </p:nvPr>
        </p:nvSpPr>
        <p:spPr/>
        <p:txBody>
          <a:bodyPr/>
          <a:lstStyle/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355B0AC-02BC-486B-8ABF-D3E602D0A317}"/>
              </a:ext>
            </a:extLst>
          </p:cNvPr>
          <p:cNvSpPr>
            <a:spLocks noGrp="1" noSelect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2803F5A-147D-4615-A4CC-35E4148E0EB6}"/>
              </a:ext>
            </a:extLst>
          </p:cNvPr>
          <p:cNvSpPr>
            <a:spLocks noGrp="1" noSelect="1"/>
          </p:cNvSpPr>
          <p:nvPr>
            <p:ph type="sldNum" sz="quarter" idx="12"/>
          </p:nvPr>
        </p:nvSpPr>
        <p:spPr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91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 met gestippeld vlak (Blau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A74E3B55-6D11-4E50-958A-6D8AA25EEA96}"/>
              </a:ext>
            </a:extLst>
          </p:cNvPr>
          <p:cNvSpPr>
            <a:spLocks noSelect="1"/>
          </p:cNvSpPr>
          <p:nvPr userDrawn="1"/>
        </p:nvSpPr>
        <p:spPr>
          <a:xfrm>
            <a:off x="641350" y="638969"/>
            <a:ext cx="10909300" cy="5580062"/>
          </a:xfrm>
          <a:prstGeom prst="rect">
            <a:avLst/>
          </a:prstGeom>
          <a:pattFill prst="pct75">
            <a:fgClr>
              <a:schemeClr val="accent1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Driehoek 2 (PHJU)">
            <a:extLst>
              <a:ext uri="{FF2B5EF4-FFF2-40B4-BE49-F238E27FC236}">
                <a16:creationId xmlns:a16="http://schemas.microsoft.com/office/drawing/2014/main" id="{A2B6F8D8-8445-4596-8A0C-BD59E7AD8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11" name="Placeholder 6">
            <a:extLst>
              <a:ext uri="{FF2B5EF4-FFF2-40B4-BE49-F238E27FC236}">
                <a16:creationId xmlns:a16="http://schemas.microsoft.com/office/drawing/2014/main" id="{6BBF8964-30BD-42DC-B74F-E14E3FB478C1}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2"/>
            </p:custDataLst>
          </p:nvPr>
        </p:nvSpPr>
        <p:spPr>
          <a:xfrm>
            <a:off x="5523017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</p:spTree>
    <p:extLst>
      <p:ext uri="{BB962C8B-B14F-4D97-AF65-F5344CB8AC3E}">
        <p14:creationId xmlns:p14="http://schemas.microsoft.com/office/powerpoint/2010/main" val="148009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 met gestippeld vlak (Gro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A74E3B55-6D11-4E50-958A-6D8AA25EEA96}"/>
              </a:ext>
            </a:extLst>
          </p:cNvPr>
          <p:cNvSpPr>
            <a:spLocks noSelect="1"/>
          </p:cNvSpPr>
          <p:nvPr userDrawn="1"/>
        </p:nvSpPr>
        <p:spPr>
          <a:xfrm>
            <a:off x="641350" y="638969"/>
            <a:ext cx="10909300" cy="5580062"/>
          </a:xfrm>
          <a:prstGeom prst="rect">
            <a:avLst/>
          </a:prstGeom>
          <a:pattFill prst="pct50">
            <a:fgClr>
              <a:schemeClr val="tx2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Driehoek 2 (PHJU)">
            <a:extLst>
              <a:ext uri="{FF2B5EF4-FFF2-40B4-BE49-F238E27FC236}">
                <a16:creationId xmlns:a16="http://schemas.microsoft.com/office/drawing/2014/main" id="{9783D76F-9BEF-4D4E-8B3D-AE072A583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4" name="Placeholder 6">
            <a:extLst>
              <a:ext uri="{FF2B5EF4-FFF2-40B4-BE49-F238E27FC236}">
                <a16:creationId xmlns:a16="http://schemas.microsoft.com/office/drawing/2014/main" id="{5A97FE78-AA1B-413D-A96F-C1B2D7DC4DDB}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2"/>
            </p:custDataLst>
          </p:nvPr>
        </p:nvSpPr>
        <p:spPr>
          <a:xfrm>
            <a:off x="5523011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</p:spTree>
    <p:extLst>
      <p:ext uri="{BB962C8B-B14F-4D97-AF65-F5344CB8AC3E}">
        <p14:creationId xmlns:p14="http://schemas.microsoft.com/office/powerpoint/2010/main" val="381139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 met gestippeld vlak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A74E3B55-6D11-4E50-958A-6D8AA25EEA96}"/>
              </a:ext>
            </a:extLst>
          </p:cNvPr>
          <p:cNvSpPr>
            <a:spLocks noSelect="1"/>
          </p:cNvSpPr>
          <p:nvPr userDrawn="1"/>
        </p:nvSpPr>
        <p:spPr>
          <a:xfrm>
            <a:off x="641350" y="638969"/>
            <a:ext cx="10909300" cy="5580062"/>
          </a:xfrm>
          <a:prstGeom prst="rect">
            <a:avLst/>
          </a:prstGeom>
          <a:pattFill prst="pct75">
            <a:fgClr>
              <a:srgbClr val="D6D0C7"/>
            </a:fgClr>
            <a:bgClr>
              <a:srgbClr val="FFFF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Driehoek 2 (PHJU)">
            <a:extLst>
              <a:ext uri="{FF2B5EF4-FFF2-40B4-BE49-F238E27FC236}">
                <a16:creationId xmlns:a16="http://schemas.microsoft.com/office/drawing/2014/main" id="{BB64768D-EF25-4BBB-BA3D-B3B164EE0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4" name="Placeholder 6">
            <a:extLst>
              <a:ext uri="{FF2B5EF4-FFF2-40B4-BE49-F238E27FC236}">
                <a16:creationId xmlns:a16="http://schemas.microsoft.com/office/drawing/2014/main" id="{149F4996-5B9F-4AFB-8D07-CDA198497769}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2"/>
            </p:custDataLst>
          </p:nvPr>
        </p:nvSpPr>
        <p:spPr>
          <a:xfrm>
            <a:off x="5523011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</p:spTree>
    <p:extLst>
      <p:ext uri="{BB962C8B-B14F-4D97-AF65-F5344CB8AC3E}">
        <p14:creationId xmlns:p14="http://schemas.microsoft.com/office/powerpoint/2010/main" val="273140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 met foto, raster onder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464DDA-5896-459C-8613-7CE79E39C05F}"/>
              </a:ext>
            </a:extLst>
          </p:cNvPr>
          <p:cNvSpPr>
            <a:spLocks noGrp="1" noSelect="1"/>
          </p:cNvSpPr>
          <p:nvPr>
            <p:ph type="pic" sz="quarter" idx="1002" hasCustomPrompt="1"/>
          </p:nvPr>
        </p:nvSpPr>
        <p:spPr>
          <a:xfrm>
            <a:off x="641280" y="639000"/>
            <a:ext cx="10909440" cy="55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[Klik hier, </a:t>
            </a:r>
            <a:br>
              <a:rPr lang="nl-NL"/>
            </a:br>
            <a:r>
              <a:rPr lang="nl-NL"/>
              <a:t>voeg dan een afbeelding in via Invoegen | Afbeelding]</a:t>
            </a:r>
          </a:p>
        </p:txBody>
      </p:sp>
      <p:sp>
        <p:nvSpPr>
          <p:cNvPr id="3" name="Driehoek 2 (PHJU)">
            <a:extLst>
              <a:ext uri="{FF2B5EF4-FFF2-40B4-BE49-F238E27FC236}">
                <a16:creationId xmlns:a16="http://schemas.microsoft.com/office/drawing/2014/main" id="{BB64768D-EF25-4BBB-BA3D-B3B164EE0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4" name="Placeholder 6">
            <a:extLst>
              <a:ext uri="{FF2B5EF4-FFF2-40B4-BE49-F238E27FC236}">
                <a16:creationId xmlns:a16="http://schemas.microsoft.com/office/drawing/2014/main" id="{149F4996-5B9F-4AFB-8D07-CDA198497769}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2"/>
            </p:custDataLst>
          </p:nvPr>
        </p:nvSpPr>
        <p:spPr>
          <a:xfrm>
            <a:off x="5523011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  <p:sp>
        <p:nvSpPr>
          <p:cNvPr id="6" name="Rechthoek 15 (PHJU)">
            <a:extLst>
              <a:ext uri="{FF2B5EF4-FFF2-40B4-BE49-F238E27FC236}">
                <a16:creationId xmlns:a16="http://schemas.microsoft.com/office/drawing/2014/main" id="{EE3A9BE4-CB52-4C1A-B845-6132E721101D}"/>
              </a:ext>
            </a:extLst>
          </p:cNvPr>
          <p:cNvSpPr>
            <a:spLocks noGrp="1" noSelect="1"/>
          </p:cNvSpPr>
          <p:nvPr userDrawn="1">
            <p:ph type="body" idx="1003" hasCustomPrompt="1"/>
            <p:custDataLst>
              <p:custData r:id="rId3"/>
            </p:custDataLst>
          </p:nvPr>
        </p:nvSpPr>
        <p:spPr>
          <a:xfrm rot="5400000" flipH="1">
            <a:off x="3777510" y="-1531673"/>
            <a:ext cx="4626618" cy="10909299"/>
          </a:xfrm>
          <a:prstGeom prst="rect">
            <a:avLst/>
          </a:prstGeom>
          <a:gradFill flip="none" rotWithShape="1">
            <a:gsLst>
              <a:gs pos="14000">
                <a:schemeClr val="bg1">
                  <a:alpha val="0"/>
                  <a:lumMod val="60000"/>
                </a:schemeClr>
              </a:gs>
              <a:gs pos="46000">
                <a:schemeClr val="bg1">
                  <a:alpha val="0"/>
                </a:schemeClr>
              </a:gs>
              <a:gs pos="70000">
                <a:srgbClr val="653172">
                  <a:alpha val="74000"/>
                  <a:lumMod val="87000"/>
                </a:srgbClr>
              </a:gs>
              <a:gs pos="100000">
                <a:srgbClr val="6A3371">
                  <a:lumMod val="42000"/>
                </a:srgb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09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 met foto, raster geh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464DDA-5896-459C-8613-7CE79E39C05F}"/>
              </a:ext>
            </a:extLst>
          </p:cNvPr>
          <p:cNvSpPr>
            <a:spLocks noGrp="1" noSelect="1"/>
          </p:cNvSpPr>
          <p:nvPr>
            <p:ph type="pic" sz="quarter" idx="1002" hasCustomPrompt="1"/>
          </p:nvPr>
        </p:nvSpPr>
        <p:spPr>
          <a:xfrm>
            <a:off x="641280" y="639000"/>
            <a:ext cx="10909440" cy="55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[Klik op de witte rand, </a:t>
            </a:r>
            <a:br>
              <a:rPr lang="nl-NL"/>
            </a:br>
            <a:r>
              <a:rPr lang="nl-NL"/>
              <a:t>voeg dan een afbeelding in via Invoegen | Afbeelding]</a:t>
            </a:r>
          </a:p>
        </p:txBody>
      </p:sp>
      <p:sp>
        <p:nvSpPr>
          <p:cNvPr id="7" name="Rechthoek 30 (PHJU)">
            <a:extLst>
              <a:ext uri="{FF2B5EF4-FFF2-40B4-BE49-F238E27FC236}">
                <a16:creationId xmlns:a16="http://schemas.microsoft.com/office/drawing/2014/main" id="{E1DF77B9-6F05-4825-9184-93F98D1EDAB5}"/>
              </a:ext>
            </a:extLst>
          </p:cNvPr>
          <p:cNvSpPr>
            <a:spLocks noGrp="1" noSelect="1"/>
          </p:cNvSpPr>
          <p:nvPr userDrawn="1">
            <p:ph type="body" idx="1003" hasCustomPrompt="1"/>
            <p:custDataLst>
              <p:custData r:id="rId1"/>
            </p:custDataLst>
          </p:nvPr>
        </p:nvSpPr>
        <p:spPr>
          <a:xfrm flipH="1">
            <a:off x="641280" y="647878"/>
            <a:ext cx="10934588" cy="55800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  <a:lumMod val="60000"/>
                </a:schemeClr>
              </a:gs>
              <a:gs pos="32000">
                <a:schemeClr val="bg1">
                  <a:alpha val="0"/>
                  <a:lumMod val="74000"/>
                </a:schemeClr>
              </a:gs>
              <a:gs pos="75000">
                <a:srgbClr val="653172">
                  <a:alpha val="72000"/>
                  <a:lumMod val="71000"/>
                </a:srgbClr>
              </a:gs>
            </a:gsLst>
            <a:lin ang="3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Driehoek 2 (PHJU)">
            <a:extLst>
              <a:ext uri="{FF2B5EF4-FFF2-40B4-BE49-F238E27FC236}">
                <a16:creationId xmlns:a16="http://schemas.microsoft.com/office/drawing/2014/main" id="{BB64768D-EF25-4BBB-BA3D-B3B164EE0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body" idx="1001" hasCustomPrompt="1"/>
            <p:custDataLst>
              <p:custData r:id="rId2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4" name="Placeholder 6">
            <a:extLst>
              <a:ext uri="{FF2B5EF4-FFF2-40B4-BE49-F238E27FC236}">
                <a16:creationId xmlns:a16="http://schemas.microsoft.com/office/drawing/2014/main" id="{149F4996-5B9F-4AFB-8D07-CDA198497769}"/>
              </a:ext>
            </a:extLst>
          </p:cNvPr>
          <p:cNvSpPr>
            <a:spLocks noGrp="1" noSelect="1"/>
          </p:cNvSpPr>
          <p:nvPr>
            <p:ph type="body" idx="1000" hasCustomPrompt="1"/>
            <p:custDataLst>
              <p:custData r:id="rId3"/>
            </p:custDataLst>
          </p:nvPr>
        </p:nvSpPr>
        <p:spPr>
          <a:xfrm>
            <a:off x="5523011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>
                <a:solidFill>
                  <a:srgbClr val="FFFFF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</p:spTree>
    <p:extLst>
      <p:ext uri="{BB962C8B-B14F-4D97-AF65-F5344CB8AC3E}">
        <p14:creationId xmlns:p14="http://schemas.microsoft.com/office/powerpoint/2010/main" val="123636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lk met tekst en br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ars kader 1"/>
          <p:cNvSpPr>
            <a:spLocks noSelect="1"/>
          </p:cNvSpPr>
          <p:nvPr userDrawn="1"/>
        </p:nvSpPr>
        <p:spPr bwMode="gray">
          <a:xfrm>
            <a:off x="622801" y="619200"/>
            <a:ext cx="10907999" cy="502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Driehoek 2 (PHJU)">
            <a:extLst>
              <a:ext uri="{FF2B5EF4-FFF2-40B4-BE49-F238E27FC236}">
                <a16:creationId xmlns:a16="http://schemas.microsoft.com/office/drawing/2014/main" id="{6FF2A31D-21EA-B043-959D-93E709AD6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 userDrawn="1">
            <p:ph type="body" idx="1001" hasCustomPrompt="1"/>
            <p:custDataLst>
              <p:custData r:id="rId1"/>
            </p:custDataLst>
          </p:nvPr>
        </p:nvSpPr>
        <p:spPr bwMode="gray">
          <a:xfrm rot="10800000">
            <a:off x="5909412" y="691858"/>
            <a:ext cx="345681" cy="298001"/>
          </a:xfrm>
          <a:prstGeom prst="triangle">
            <a:avLst/>
          </a:prstGeom>
          <a:solidFill>
            <a:srgbClr val="C2C7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000" indent="-342000" algn="ctr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/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2" name="Title 3"/>
          <p:cNvSpPr>
            <a:spLocks noGrp="1" noSelect="1"/>
          </p:cNvSpPr>
          <p:nvPr userDrawn="1">
            <p:ph type="title" hasCustomPrompt="1"/>
          </p:nvPr>
        </p:nvSpPr>
        <p:spPr bwMode="gray">
          <a:xfrm>
            <a:off x="1566000" y="1706400"/>
            <a:ext cx="9064800" cy="2238071"/>
          </a:xfrm>
        </p:spPr>
        <p:txBody>
          <a:bodyPr anchor="t"/>
          <a:lstStyle>
            <a:lvl1pPr algn="ctr">
              <a:lnSpc>
                <a:spcPct val="100000"/>
              </a:lnSpc>
              <a:defRPr sz="3000" b="0" baseline="0"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r>
              <a:rPr lang="nl-NL"/>
              <a:t>[Tekst accent zelf groen maken]</a:t>
            </a:r>
          </a:p>
        </p:txBody>
      </p:sp>
      <p:sp>
        <p:nvSpPr>
          <p:cNvPr id="10" name="Naam 4 (JU-Free)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1566000" y="4071152"/>
            <a:ext cx="9064800" cy="820128"/>
          </a:xfrm>
        </p:spPr>
        <p:txBody>
          <a:bodyPr/>
          <a:lstStyle>
            <a:lvl1pPr marL="252000" indent="-252000" algn="ctr">
              <a:lnSpc>
                <a:spcPct val="100000"/>
              </a:lnSpc>
              <a:buClr>
                <a:schemeClr val="tx2"/>
              </a:buClr>
              <a:buFont typeface="Trebuchet MS" panose="020B0603020202020204" pitchFamily="34" charset="0"/>
              <a:buChar char="—"/>
              <a:defRPr sz="3000" b="1">
                <a:solidFill>
                  <a:srgbClr val="FFFFFF"/>
                </a:solidFill>
                <a:latin typeface="Trebuchet MS" panose="020B0603020202020204" pitchFamily="34" charset="0"/>
              </a:defRPr>
            </a:lvl1pPr>
            <a:lvl2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2pPr>
            <a:lvl3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3pPr>
            <a:lvl4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4pPr>
            <a:lvl5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5pPr>
            <a:lvl6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6pPr>
            <a:lvl7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7pPr>
            <a:lvl8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8pPr>
            <a:lvl9pPr marL="0"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—"/>
              <a:defRPr kumimoji="0" sz="3000" b="1" i="0" u="none" baseline="0">
                <a:solidFill>
                  <a:srgbClr val="FFFFFF"/>
                </a:solidFill>
                <a:latin typeface="Trebuchet MS" panose="020B0603020202020204" pitchFamily="34" charset="0"/>
              </a:defRPr>
            </a:lvl9pPr>
          </a:lstStyle>
          <a:p>
            <a:pPr lvl="0"/>
            <a:r>
              <a:rPr lang="nl-NL"/>
              <a:t>[Naam]</a:t>
            </a:r>
          </a:p>
          <a:p>
            <a:pPr lvl="0"/>
            <a:r>
              <a:rPr lang="nl-NL"/>
              <a:t>JU-LEVEL1=Naam</a:t>
            </a:r>
          </a:p>
        </p:txBody>
      </p:sp>
      <p:sp>
        <p:nvSpPr>
          <p:cNvPr id="5" name="Slide Number Placeholder 5"/>
          <p:cNvSpPr>
            <a:spLocks noGrp="1" noSelect="1"/>
          </p:cNvSpPr>
          <p:nvPr userDrawn="1">
            <p:ph type="sldNum" sz="quarter" idx="12"/>
          </p:nvPr>
        </p:nvSpPr>
        <p:spPr bwMode="gray"/>
        <p:txBody>
          <a:bodyPr/>
          <a:lstStyle/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3" name="Placeholder 6">
            <a:extLst>
              <a:ext uri="{FF2B5EF4-FFF2-40B4-BE49-F238E27FC236}">
                <a16:creationId xmlns:a16="http://schemas.microsoft.com/office/drawing/2014/main" id="{37D095C8-0A0D-498F-8802-9CB9E201B91E}"/>
              </a:ext>
            </a:extLst>
          </p:cNvPr>
          <p:cNvSpPr>
            <a:spLocks noGrp="1" noSelect="1"/>
          </p:cNvSpPr>
          <p:nvPr userDrawn="1">
            <p:ph type="body" idx="1000" hasCustomPrompt="1"/>
            <p:custDataLst>
              <p:custData r:id="rId2"/>
            </p:custDataLst>
          </p:nvPr>
        </p:nvSpPr>
        <p:spPr>
          <a:xfrm>
            <a:off x="5523011" y="436458"/>
            <a:ext cx="1107615" cy="359019"/>
          </a:xfrm>
          <a:prstGeom prst="roundRect">
            <a:avLst/>
          </a:prstGeom>
          <a:solidFill>
            <a:srgbClr val="C4C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2000" tIns="54000" rIns="252000" bIns="54000" rtlCol="0" anchor="ctr">
            <a:spAutoFit/>
          </a:bodyPr>
          <a:lstStyle>
            <a:lvl1pPr marL="0" indent="-342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algn="ctr"/>
            <a:r>
              <a:rPr lang="nl-NL" sz="1400"/>
              <a:t>[Tekst]</a:t>
            </a:r>
          </a:p>
        </p:txBody>
      </p:sp>
    </p:spTree>
    <p:extLst>
      <p:ext uri="{BB962C8B-B14F-4D97-AF65-F5344CB8AC3E}">
        <p14:creationId xmlns:p14="http://schemas.microsoft.com/office/powerpoint/2010/main" val="243129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Select="1"/>
          </p:cNvSpPr>
          <p:nvPr>
            <p:ph type="title"/>
          </p:nvPr>
        </p:nvSpPr>
        <p:spPr bwMode="gray">
          <a:xfrm>
            <a:off x="633046" y="443504"/>
            <a:ext cx="10863505" cy="126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/>
              <a:t>[Titel]</a:t>
            </a:r>
          </a:p>
        </p:txBody>
      </p:sp>
      <p:sp>
        <p:nvSpPr>
          <p:cNvPr id="3" name="Placeholder 2 (JU-Free)"/>
          <p:cNvSpPr>
            <a:spLocks noGrp="1"/>
          </p:cNvSpPr>
          <p:nvPr>
            <p:ph type="body" idx="1"/>
          </p:nvPr>
        </p:nvSpPr>
        <p:spPr bwMode="gray">
          <a:xfrm>
            <a:off x="1379220" y="1878381"/>
            <a:ext cx="10117331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JU-LEVEL1=Opsomming 1e niveau</a:t>
            </a:r>
          </a:p>
          <a:p>
            <a:pPr lvl="1"/>
            <a:r>
              <a:rPr lang="nl-NL"/>
              <a:t>JU-LEVEL2=Opsomming 2e niveau</a:t>
            </a:r>
          </a:p>
          <a:p>
            <a:pPr lvl="2"/>
            <a:r>
              <a:rPr lang="nl-NL"/>
              <a:t>JU-LEVEL3=Opsomming nummer 1e niveau</a:t>
            </a:r>
          </a:p>
          <a:p>
            <a:pPr lvl="3"/>
            <a:r>
              <a:rPr lang="nl-NL"/>
              <a:t>JU-LEVEL4=Kop</a:t>
            </a:r>
          </a:p>
          <a:p>
            <a:pPr lvl="4"/>
            <a:r>
              <a:rPr lang="nl-NL"/>
              <a:t>JU-LEVEL5=Basistekst</a:t>
            </a:r>
          </a:p>
          <a:p>
            <a:pPr lvl="5"/>
            <a:r>
              <a:rPr lang="nl-NL"/>
              <a:t>JU-LEVEL6=Basistekst grijs</a:t>
            </a:r>
          </a:p>
          <a:p>
            <a:pPr lvl="6"/>
            <a:r>
              <a:rPr lang="nl-NL"/>
              <a:t>JU-LEVEL7=Zwevend 1e niveau</a:t>
            </a:r>
          </a:p>
          <a:p>
            <a:pPr lvl="7"/>
            <a:r>
              <a:rPr lang="nl-NL"/>
              <a:t>JU-LEVEL8=Zwevend 2e niveau</a:t>
            </a:r>
          </a:p>
          <a:p>
            <a:pPr lvl="8"/>
            <a:r>
              <a:rPr lang="nl-NL"/>
              <a:t>JU-LEVEL9=Kleine tekst</a:t>
            </a:r>
          </a:p>
        </p:txBody>
      </p:sp>
      <p:sp>
        <p:nvSpPr>
          <p:cNvPr id="4" name="Date Placeholder 3"/>
          <p:cNvSpPr>
            <a:spLocks noGrp="1" noSelect="1"/>
          </p:cNvSpPr>
          <p:nvPr>
            <p:ph type="dt" sz="half" idx="2"/>
          </p:nvPr>
        </p:nvSpPr>
        <p:spPr bwMode="gray">
          <a:xfrm>
            <a:off x="10029824" y="6493845"/>
            <a:ext cx="1085469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fld id="{7703D7CD-B121-42A5-8C50-3A1F5DD6895B}" type="datetimeFigureOut">
              <a:rPr lang="nl-NL" smtClean="0"/>
              <a:pPr/>
              <a:t>1-11-2023</a:t>
            </a:fld>
            <a:r>
              <a:rPr lang="nl-NL"/>
              <a:t>  |</a:t>
            </a:r>
          </a:p>
        </p:txBody>
      </p:sp>
      <p:sp>
        <p:nvSpPr>
          <p:cNvPr id="5" name="Footer Placeholde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Select="1"/>
          </p:cNvSpPr>
          <p:nvPr>
            <p:ph type="ftr" sz="quarter" idx="3"/>
          </p:nvPr>
        </p:nvSpPr>
        <p:spPr bwMode="gray">
          <a:xfrm>
            <a:off x="1379220" y="6492297"/>
            <a:ext cx="8096084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lang="nl-NL" sz="1000" kern="1200" dirty="0">
                <a:solidFill>
                  <a:srgbClr val="D0D0CE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endParaRPr lang="nl-NL"/>
          </a:p>
        </p:txBody>
      </p:sp>
      <p:sp>
        <p:nvSpPr>
          <p:cNvPr id="6" name="Slide Number Placehold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107751" y="6492017"/>
            <a:ext cx="388800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fld id="{8F18802B-E4C7-4B2D-B37A-6B7CC3C134EA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8" name="Group 6"/>
          <p:cNvGrpSpPr>
            <a:grpSpLocks noSelect="1" noChangeAspect="1"/>
          </p:cNvGrpSpPr>
          <p:nvPr userDrawn="1"/>
        </p:nvGrpSpPr>
        <p:grpSpPr bwMode="gray">
          <a:xfrm>
            <a:off x="416880" y="6051600"/>
            <a:ext cx="653723" cy="360014"/>
            <a:chOff x="7704138" y="431800"/>
            <a:chExt cx="1127125" cy="620713"/>
          </a:xfrm>
        </p:grpSpPr>
        <p:sp>
          <p:nvSpPr>
            <p:cNvPr id="14" name="Freeform 11"/>
            <p:cNvSpPr>
              <a:spLocks noSelect="1"/>
            </p:cNvSpPr>
            <p:nvPr userDrawn="1"/>
          </p:nvSpPr>
          <p:spPr bwMode="gray">
            <a:xfrm>
              <a:off x="8224838" y="442913"/>
              <a:ext cx="606425" cy="334963"/>
            </a:xfrm>
            <a:custGeom>
              <a:avLst/>
              <a:gdLst>
                <a:gd name="T0" fmla="*/ 2470 w 2719"/>
                <a:gd name="T1" fmla="*/ 329 h 1502"/>
                <a:gd name="T2" fmla="*/ 2344 w 2719"/>
                <a:gd name="T3" fmla="*/ 248 h 1502"/>
                <a:gd name="T4" fmla="*/ 1985 w 2719"/>
                <a:gd name="T5" fmla="*/ 2 h 1502"/>
                <a:gd name="T6" fmla="*/ 1689 w 2719"/>
                <a:gd name="T7" fmla="*/ 266 h 1502"/>
                <a:gd name="T8" fmla="*/ 1549 w 2719"/>
                <a:gd name="T9" fmla="*/ 386 h 1502"/>
                <a:gd name="T10" fmla="*/ 1462 w 2719"/>
                <a:gd name="T11" fmla="*/ 479 h 1502"/>
                <a:gd name="T12" fmla="*/ 1420 w 2719"/>
                <a:gd name="T13" fmla="*/ 508 h 1502"/>
                <a:gd name="T14" fmla="*/ 1027 w 2719"/>
                <a:gd name="T15" fmla="*/ 968 h 1502"/>
                <a:gd name="T16" fmla="*/ 987 w 2719"/>
                <a:gd name="T17" fmla="*/ 1006 h 1502"/>
                <a:gd name="T18" fmla="*/ 979 w 2719"/>
                <a:gd name="T19" fmla="*/ 1008 h 1502"/>
                <a:gd name="T20" fmla="*/ 937 w 2719"/>
                <a:gd name="T21" fmla="*/ 1022 h 1502"/>
                <a:gd name="T22" fmla="*/ 824 w 2719"/>
                <a:gd name="T23" fmla="*/ 1080 h 1502"/>
                <a:gd name="T24" fmla="*/ 815 w 2719"/>
                <a:gd name="T25" fmla="*/ 1084 h 1502"/>
                <a:gd name="T26" fmla="*/ 642 w 2719"/>
                <a:gd name="T27" fmla="*/ 1147 h 1502"/>
                <a:gd name="T28" fmla="*/ 292 w 2719"/>
                <a:gd name="T29" fmla="*/ 1225 h 1502"/>
                <a:gd name="T30" fmla="*/ 236 w 2719"/>
                <a:gd name="T31" fmla="*/ 1222 h 1502"/>
                <a:gd name="T32" fmla="*/ 198 w 2719"/>
                <a:gd name="T33" fmla="*/ 1222 h 1502"/>
                <a:gd name="T34" fmla="*/ 26 w 2719"/>
                <a:gd name="T35" fmla="*/ 1291 h 1502"/>
                <a:gd name="T36" fmla="*/ 58 w 2719"/>
                <a:gd name="T37" fmla="*/ 1315 h 1502"/>
                <a:gd name="T38" fmla="*/ 78 w 2719"/>
                <a:gd name="T39" fmla="*/ 1320 h 1502"/>
                <a:gd name="T40" fmla="*/ 188 w 2719"/>
                <a:gd name="T41" fmla="*/ 1322 h 1502"/>
                <a:gd name="T42" fmla="*/ 475 w 2719"/>
                <a:gd name="T43" fmla="*/ 1327 h 1502"/>
                <a:gd name="T44" fmla="*/ 579 w 2719"/>
                <a:gd name="T45" fmla="*/ 1329 h 1502"/>
                <a:gd name="T46" fmla="*/ 944 w 2719"/>
                <a:gd name="T47" fmla="*/ 1242 h 1502"/>
                <a:gd name="T48" fmla="*/ 919 w 2719"/>
                <a:gd name="T49" fmla="*/ 1350 h 1502"/>
                <a:gd name="T50" fmla="*/ 969 w 2719"/>
                <a:gd name="T51" fmla="*/ 1397 h 1502"/>
                <a:gd name="T52" fmla="*/ 981 w 2719"/>
                <a:gd name="T53" fmla="*/ 1408 h 1502"/>
                <a:gd name="T54" fmla="*/ 1068 w 2719"/>
                <a:gd name="T55" fmla="*/ 1502 h 1502"/>
                <a:gd name="T56" fmla="*/ 1086 w 2719"/>
                <a:gd name="T57" fmla="*/ 1501 h 1502"/>
                <a:gd name="T58" fmla="*/ 1113 w 2719"/>
                <a:gd name="T59" fmla="*/ 1501 h 1502"/>
                <a:gd name="T60" fmla="*/ 1277 w 2719"/>
                <a:gd name="T61" fmla="*/ 1271 h 1502"/>
                <a:gd name="T62" fmla="*/ 1222 w 2719"/>
                <a:gd name="T63" fmla="*/ 1194 h 1502"/>
                <a:gd name="T64" fmla="*/ 1228 w 2719"/>
                <a:gd name="T65" fmla="*/ 1159 h 1502"/>
                <a:gd name="T66" fmla="*/ 1352 w 2719"/>
                <a:gd name="T67" fmla="*/ 1070 h 1502"/>
                <a:gd name="T68" fmla="*/ 1528 w 2719"/>
                <a:gd name="T69" fmla="*/ 808 h 1502"/>
                <a:gd name="T70" fmla="*/ 1802 w 2719"/>
                <a:gd name="T71" fmla="*/ 612 h 1502"/>
                <a:gd name="T72" fmla="*/ 1862 w 2719"/>
                <a:gd name="T73" fmla="*/ 489 h 1502"/>
                <a:gd name="T74" fmla="*/ 1961 w 2719"/>
                <a:gd name="T75" fmla="*/ 288 h 1502"/>
                <a:gd name="T76" fmla="*/ 2012 w 2719"/>
                <a:gd name="T77" fmla="*/ 244 h 1502"/>
                <a:gd name="T78" fmla="*/ 2013 w 2719"/>
                <a:gd name="T79" fmla="*/ 244 h 1502"/>
                <a:gd name="T80" fmla="*/ 2216 w 2719"/>
                <a:gd name="T81" fmla="*/ 352 h 1502"/>
                <a:gd name="T82" fmla="*/ 2361 w 2719"/>
                <a:gd name="T83" fmla="*/ 404 h 1502"/>
                <a:gd name="T84" fmla="*/ 2383 w 2719"/>
                <a:gd name="T85" fmla="*/ 426 h 1502"/>
                <a:gd name="T86" fmla="*/ 2469 w 2719"/>
                <a:gd name="T87" fmla="*/ 494 h 1502"/>
                <a:gd name="T88" fmla="*/ 2488 w 2719"/>
                <a:gd name="T89" fmla="*/ 491 h 1502"/>
                <a:gd name="T90" fmla="*/ 2504 w 2719"/>
                <a:gd name="T91" fmla="*/ 486 h 1502"/>
                <a:gd name="T92" fmla="*/ 2510 w 2719"/>
                <a:gd name="T93" fmla="*/ 483 h 1502"/>
                <a:gd name="T94" fmla="*/ 2643 w 2719"/>
                <a:gd name="T95" fmla="*/ 496 h 1502"/>
                <a:gd name="T96" fmla="*/ 2662 w 2719"/>
                <a:gd name="T97" fmla="*/ 504 h 1502"/>
                <a:gd name="T98" fmla="*/ 2712 w 2719"/>
                <a:gd name="T99" fmla="*/ 452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19" h="1502">
                  <a:moveTo>
                    <a:pt x="2712" y="452"/>
                  </a:moveTo>
                  <a:cubicBezTo>
                    <a:pt x="2701" y="431"/>
                    <a:pt x="2676" y="409"/>
                    <a:pt x="2470" y="329"/>
                  </a:cubicBezTo>
                  <a:cubicBezTo>
                    <a:pt x="2461" y="325"/>
                    <a:pt x="2454" y="322"/>
                    <a:pt x="2449" y="320"/>
                  </a:cubicBezTo>
                  <a:cubicBezTo>
                    <a:pt x="2437" y="316"/>
                    <a:pt x="2386" y="280"/>
                    <a:pt x="2344" y="248"/>
                  </a:cubicBezTo>
                  <a:cubicBezTo>
                    <a:pt x="2338" y="243"/>
                    <a:pt x="2287" y="196"/>
                    <a:pt x="2170" y="97"/>
                  </a:cubicBezTo>
                  <a:cubicBezTo>
                    <a:pt x="2088" y="27"/>
                    <a:pt x="2035" y="0"/>
                    <a:pt x="1985" y="2"/>
                  </a:cubicBezTo>
                  <a:cubicBezTo>
                    <a:pt x="1963" y="3"/>
                    <a:pt x="1944" y="9"/>
                    <a:pt x="1924" y="15"/>
                  </a:cubicBezTo>
                  <a:cubicBezTo>
                    <a:pt x="1851" y="39"/>
                    <a:pt x="1717" y="219"/>
                    <a:pt x="1689" y="266"/>
                  </a:cubicBezTo>
                  <a:cubicBezTo>
                    <a:pt x="1665" y="308"/>
                    <a:pt x="1621" y="334"/>
                    <a:pt x="1586" y="354"/>
                  </a:cubicBezTo>
                  <a:cubicBezTo>
                    <a:pt x="1570" y="364"/>
                    <a:pt x="1561" y="377"/>
                    <a:pt x="1549" y="386"/>
                  </a:cubicBezTo>
                  <a:cubicBezTo>
                    <a:pt x="1530" y="402"/>
                    <a:pt x="1511" y="425"/>
                    <a:pt x="1494" y="445"/>
                  </a:cubicBezTo>
                  <a:cubicBezTo>
                    <a:pt x="1482" y="459"/>
                    <a:pt x="1469" y="474"/>
                    <a:pt x="1462" y="479"/>
                  </a:cubicBezTo>
                  <a:cubicBezTo>
                    <a:pt x="1453" y="486"/>
                    <a:pt x="1444" y="492"/>
                    <a:pt x="1422" y="507"/>
                  </a:cubicBezTo>
                  <a:cubicBezTo>
                    <a:pt x="1420" y="508"/>
                    <a:pt x="1420" y="508"/>
                    <a:pt x="1420" y="508"/>
                  </a:cubicBezTo>
                  <a:cubicBezTo>
                    <a:pt x="1395" y="525"/>
                    <a:pt x="1349" y="556"/>
                    <a:pt x="1260" y="617"/>
                  </a:cubicBezTo>
                  <a:cubicBezTo>
                    <a:pt x="1090" y="734"/>
                    <a:pt x="1027" y="966"/>
                    <a:pt x="1027" y="968"/>
                  </a:cubicBezTo>
                  <a:cubicBezTo>
                    <a:pt x="1025" y="973"/>
                    <a:pt x="1008" y="996"/>
                    <a:pt x="988" y="1005"/>
                  </a:cubicBezTo>
                  <a:cubicBezTo>
                    <a:pt x="987" y="1006"/>
                    <a:pt x="987" y="1006"/>
                    <a:pt x="987" y="1006"/>
                  </a:cubicBezTo>
                  <a:cubicBezTo>
                    <a:pt x="984" y="1007"/>
                    <a:pt x="984" y="1007"/>
                    <a:pt x="984" y="1007"/>
                  </a:cubicBezTo>
                  <a:cubicBezTo>
                    <a:pt x="979" y="1008"/>
                    <a:pt x="979" y="1008"/>
                    <a:pt x="979" y="1008"/>
                  </a:cubicBezTo>
                  <a:cubicBezTo>
                    <a:pt x="976" y="1009"/>
                    <a:pt x="976" y="1009"/>
                    <a:pt x="976" y="1009"/>
                  </a:cubicBezTo>
                  <a:cubicBezTo>
                    <a:pt x="960" y="1013"/>
                    <a:pt x="940" y="1021"/>
                    <a:pt x="937" y="1022"/>
                  </a:cubicBezTo>
                  <a:cubicBezTo>
                    <a:pt x="916" y="1032"/>
                    <a:pt x="874" y="1052"/>
                    <a:pt x="830" y="1075"/>
                  </a:cubicBezTo>
                  <a:cubicBezTo>
                    <a:pt x="824" y="1080"/>
                    <a:pt x="824" y="1080"/>
                    <a:pt x="824" y="1080"/>
                  </a:cubicBezTo>
                  <a:cubicBezTo>
                    <a:pt x="818" y="1082"/>
                    <a:pt x="818" y="1082"/>
                    <a:pt x="818" y="1082"/>
                  </a:cubicBezTo>
                  <a:cubicBezTo>
                    <a:pt x="815" y="1084"/>
                    <a:pt x="815" y="1084"/>
                    <a:pt x="815" y="1084"/>
                  </a:cubicBezTo>
                  <a:cubicBezTo>
                    <a:pt x="797" y="1094"/>
                    <a:pt x="734" y="1129"/>
                    <a:pt x="688" y="1138"/>
                  </a:cubicBezTo>
                  <a:cubicBezTo>
                    <a:pt x="672" y="1141"/>
                    <a:pt x="657" y="1144"/>
                    <a:pt x="642" y="1147"/>
                  </a:cubicBezTo>
                  <a:cubicBezTo>
                    <a:pt x="595" y="1155"/>
                    <a:pt x="547" y="1163"/>
                    <a:pt x="498" y="1182"/>
                  </a:cubicBezTo>
                  <a:cubicBezTo>
                    <a:pt x="448" y="1201"/>
                    <a:pt x="361" y="1222"/>
                    <a:pt x="292" y="1225"/>
                  </a:cubicBezTo>
                  <a:cubicBezTo>
                    <a:pt x="281" y="1225"/>
                    <a:pt x="271" y="1225"/>
                    <a:pt x="262" y="1225"/>
                  </a:cubicBezTo>
                  <a:cubicBezTo>
                    <a:pt x="253" y="1224"/>
                    <a:pt x="244" y="1223"/>
                    <a:pt x="236" y="1222"/>
                  </a:cubicBezTo>
                  <a:cubicBezTo>
                    <a:pt x="233" y="1222"/>
                    <a:pt x="233" y="1222"/>
                    <a:pt x="233" y="1222"/>
                  </a:cubicBezTo>
                  <a:cubicBezTo>
                    <a:pt x="231" y="1222"/>
                    <a:pt x="218" y="1221"/>
                    <a:pt x="198" y="1222"/>
                  </a:cubicBezTo>
                  <a:cubicBezTo>
                    <a:pt x="158" y="1223"/>
                    <a:pt x="104" y="1230"/>
                    <a:pt x="65" y="1252"/>
                  </a:cubicBezTo>
                  <a:cubicBezTo>
                    <a:pt x="24" y="1259"/>
                    <a:pt x="0" y="1271"/>
                    <a:pt x="26" y="1291"/>
                  </a:cubicBezTo>
                  <a:cubicBezTo>
                    <a:pt x="23" y="1294"/>
                    <a:pt x="53" y="1315"/>
                    <a:pt x="57" y="1315"/>
                  </a:cubicBezTo>
                  <a:cubicBezTo>
                    <a:pt x="58" y="1315"/>
                    <a:pt x="58" y="1315"/>
                    <a:pt x="58" y="1315"/>
                  </a:cubicBezTo>
                  <a:cubicBezTo>
                    <a:pt x="61" y="1316"/>
                    <a:pt x="61" y="1316"/>
                    <a:pt x="61" y="1316"/>
                  </a:cubicBezTo>
                  <a:cubicBezTo>
                    <a:pt x="65" y="1317"/>
                    <a:pt x="71" y="1320"/>
                    <a:pt x="78" y="1320"/>
                  </a:cubicBezTo>
                  <a:cubicBezTo>
                    <a:pt x="83" y="1319"/>
                    <a:pt x="83" y="1319"/>
                    <a:pt x="83" y="1319"/>
                  </a:cubicBezTo>
                  <a:cubicBezTo>
                    <a:pt x="138" y="1335"/>
                    <a:pt x="188" y="1322"/>
                    <a:pt x="188" y="1322"/>
                  </a:cubicBezTo>
                  <a:cubicBezTo>
                    <a:pt x="223" y="1316"/>
                    <a:pt x="281" y="1310"/>
                    <a:pt x="353" y="1314"/>
                  </a:cubicBezTo>
                  <a:cubicBezTo>
                    <a:pt x="402" y="1317"/>
                    <a:pt x="441" y="1322"/>
                    <a:pt x="475" y="1327"/>
                  </a:cubicBezTo>
                  <a:cubicBezTo>
                    <a:pt x="475" y="1327"/>
                    <a:pt x="502" y="1330"/>
                    <a:pt x="528" y="1330"/>
                  </a:cubicBezTo>
                  <a:cubicBezTo>
                    <a:pt x="546" y="1330"/>
                    <a:pt x="563" y="1330"/>
                    <a:pt x="579" y="1329"/>
                  </a:cubicBezTo>
                  <a:cubicBezTo>
                    <a:pt x="633" y="1327"/>
                    <a:pt x="675" y="1323"/>
                    <a:pt x="703" y="1317"/>
                  </a:cubicBezTo>
                  <a:cubicBezTo>
                    <a:pt x="763" y="1304"/>
                    <a:pt x="875" y="1269"/>
                    <a:pt x="944" y="1242"/>
                  </a:cubicBezTo>
                  <a:cubicBezTo>
                    <a:pt x="933" y="1267"/>
                    <a:pt x="938" y="1298"/>
                    <a:pt x="943" y="1316"/>
                  </a:cubicBezTo>
                  <a:cubicBezTo>
                    <a:pt x="937" y="1322"/>
                    <a:pt x="920" y="1340"/>
                    <a:pt x="919" y="1350"/>
                  </a:cubicBezTo>
                  <a:cubicBezTo>
                    <a:pt x="918" y="1361"/>
                    <a:pt x="952" y="1386"/>
                    <a:pt x="969" y="1397"/>
                  </a:cubicBezTo>
                  <a:cubicBezTo>
                    <a:pt x="969" y="1397"/>
                    <a:pt x="969" y="1397"/>
                    <a:pt x="969" y="1397"/>
                  </a:cubicBezTo>
                  <a:cubicBezTo>
                    <a:pt x="973" y="1400"/>
                    <a:pt x="973" y="1400"/>
                    <a:pt x="973" y="1400"/>
                  </a:cubicBezTo>
                  <a:cubicBezTo>
                    <a:pt x="981" y="1408"/>
                    <a:pt x="981" y="1408"/>
                    <a:pt x="981" y="1408"/>
                  </a:cubicBezTo>
                  <a:cubicBezTo>
                    <a:pt x="985" y="1420"/>
                    <a:pt x="985" y="1420"/>
                    <a:pt x="985" y="1420"/>
                  </a:cubicBezTo>
                  <a:cubicBezTo>
                    <a:pt x="992" y="1446"/>
                    <a:pt x="1009" y="1502"/>
                    <a:pt x="1068" y="1502"/>
                  </a:cubicBezTo>
                  <a:cubicBezTo>
                    <a:pt x="1072" y="1501"/>
                    <a:pt x="1072" y="1501"/>
                    <a:pt x="1072" y="1501"/>
                  </a:cubicBezTo>
                  <a:cubicBezTo>
                    <a:pt x="1076" y="1501"/>
                    <a:pt x="1081" y="1501"/>
                    <a:pt x="1086" y="1501"/>
                  </a:cubicBezTo>
                  <a:cubicBezTo>
                    <a:pt x="1091" y="1501"/>
                    <a:pt x="1091" y="1501"/>
                    <a:pt x="1091" y="1501"/>
                  </a:cubicBezTo>
                  <a:cubicBezTo>
                    <a:pt x="1098" y="1501"/>
                    <a:pt x="1105" y="1501"/>
                    <a:pt x="1113" y="1501"/>
                  </a:cubicBezTo>
                  <a:cubicBezTo>
                    <a:pt x="1148" y="1500"/>
                    <a:pt x="1200" y="1492"/>
                    <a:pt x="1239" y="1439"/>
                  </a:cubicBezTo>
                  <a:cubicBezTo>
                    <a:pt x="1291" y="1372"/>
                    <a:pt x="1302" y="1322"/>
                    <a:pt x="1277" y="1271"/>
                  </a:cubicBezTo>
                  <a:cubicBezTo>
                    <a:pt x="1272" y="1259"/>
                    <a:pt x="1269" y="1251"/>
                    <a:pt x="1266" y="1243"/>
                  </a:cubicBezTo>
                  <a:cubicBezTo>
                    <a:pt x="1259" y="1224"/>
                    <a:pt x="1252" y="1204"/>
                    <a:pt x="1222" y="1194"/>
                  </a:cubicBezTo>
                  <a:cubicBezTo>
                    <a:pt x="1217" y="1193"/>
                    <a:pt x="1212" y="1191"/>
                    <a:pt x="1208" y="1188"/>
                  </a:cubicBezTo>
                  <a:cubicBezTo>
                    <a:pt x="1213" y="1180"/>
                    <a:pt x="1220" y="1169"/>
                    <a:pt x="1228" y="1159"/>
                  </a:cubicBezTo>
                  <a:cubicBezTo>
                    <a:pt x="1235" y="1151"/>
                    <a:pt x="1244" y="1146"/>
                    <a:pt x="1259" y="1137"/>
                  </a:cubicBezTo>
                  <a:cubicBezTo>
                    <a:pt x="1281" y="1125"/>
                    <a:pt x="1311" y="1108"/>
                    <a:pt x="1352" y="1070"/>
                  </a:cubicBezTo>
                  <a:cubicBezTo>
                    <a:pt x="1422" y="1006"/>
                    <a:pt x="1516" y="832"/>
                    <a:pt x="1526" y="812"/>
                  </a:cubicBezTo>
                  <a:cubicBezTo>
                    <a:pt x="1528" y="808"/>
                    <a:pt x="1528" y="808"/>
                    <a:pt x="1528" y="808"/>
                  </a:cubicBezTo>
                  <a:cubicBezTo>
                    <a:pt x="1529" y="805"/>
                    <a:pt x="1553" y="732"/>
                    <a:pt x="1632" y="718"/>
                  </a:cubicBezTo>
                  <a:cubicBezTo>
                    <a:pt x="1742" y="699"/>
                    <a:pt x="1783" y="641"/>
                    <a:pt x="1802" y="612"/>
                  </a:cubicBezTo>
                  <a:cubicBezTo>
                    <a:pt x="1815" y="594"/>
                    <a:pt x="1829" y="562"/>
                    <a:pt x="1841" y="533"/>
                  </a:cubicBezTo>
                  <a:cubicBezTo>
                    <a:pt x="1848" y="518"/>
                    <a:pt x="1858" y="495"/>
                    <a:pt x="1862" y="489"/>
                  </a:cubicBezTo>
                  <a:cubicBezTo>
                    <a:pt x="1867" y="482"/>
                    <a:pt x="1874" y="468"/>
                    <a:pt x="1890" y="437"/>
                  </a:cubicBezTo>
                  <a:cubicBezTo>
                    <a:pt x="1915" y="390"/>
                    <a:pt x="1933" y="326"/>
                    <a:pt x="1961" y="288"/>
                  </a:cubicBezTo>
                  <a:cubicBezTo>
                    <a:pt x="1968" y="277"/>
                    <a:pt x="1978" y="263"/>
                    <a:pt x="1987" y="251"/>
                  </a:cubicBezTo>
                  <a:cubicBezTo>
                    <a:pt x="1999" y="233"/>
                    <a:pt x="2009" y="241"/>
                    <a:pt x="2012" y="244"/>
                  </a:cubicBezTo>
                  <a:cubicBezTo>
                    <a:pt x="2012" y="244"/>
                    <a:pt x="2012" y="244"/>
                    <a:pt x="2012" y="244"/>
                  </a:cubicBezTo>
                  <a:cubicBezTo>
                    <a:pt x="2013" y="244"/>
                    <a:pt x="2013" y="244"/>
                    <a:pt x="2013" y="244"/>
                  </a:cubicBezTo>
                  <a:cubicBezTo>
                    <a:pt x="2034" y="266"/>
                    <a:pt x="2073" y="296"/>
                    <a:pt x="2157" y="336"/>
                  </a:cubicBezTo>
                  <a:cubicBezTo>
                    <a:pt x="2176" y="344"/>
                    <a:pt x="2196" y="349"/>
                    <a:pt x="2216" y="352"/>
                  </a:cubicBezTo>
                  <a:cubicBezTo>
                    <a:pt x="2311" y="363"/>
                    <a:pt x="2343" y="387"/>
                    <a:pt x="2355" y="399"/>
                  </a:cubicBezTo>
                  <a:cubicBezTo>
                    <a:pt x="2361" y="404"/>
                    <a:pt x="2361" y="404"/>
                    <a:pt x="2361" y="404"/>
                  </a:cubicBezTo>
                  <a:cubicBezTo>
                    <a:pt x="2368" y="409"/>
                    <a:pt x="2368" y="409"/>
                    <a:pt x="2368" y="409"/>
                  </a:cubicBezTo>
                  <a:cubicBezTo>
                    <a:pt x="2371" y="412"/>
                    <a:pt x="2378" y="420"/>
                    <a:pt x="2383" y="426"/>
                  </a:cubicBezTo>
                  <a:cubicBezTo>
                    <a:pt x="2400" y="448"/>
                    <a:pt x="2417" y="484"/>
                    <a:pt x="2446" y="491"/>
                  </a:cubicBezTo>
                  <a:cubicBezTo>
                    <a:pt x="2453" y="493"/>
                    <a:pt x="2461" y="494"/>
                    <a:pt x="2469" y="494"/>
                  </a:cubicBezTo>
                  <a:cubicBezTo>
                    <a:pt x="2475" y="493"/>
                    <a:pt x="2482" y="492"/>
                    <a:pt x="2488" y="491"/>
                  </a:cubicBezTo>
                  <a:cubicBezTo>
                    <a:pt x="2488" y="491"/>
                    <a:pt x="2488" y="491"/>
                    <a:pt x="2488" y="491"/>
                  </a:cubicBezTo>
                  <a:cubicBezTo>
                    <a:pt x="2493" y="489"/>
                    <a:pt x="2498" y="488"/>
                    <a:pt x="2503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04" y="486"/>
                    <a:pt x="2504" y="486"/>
                    <a:pt x="2504" y="486"/>
                  </a:cubicBezTo>
                  <a:cubicBezTo>
                    <a:pt x="2510" y="483"/>
                    <a:pt x="2510" y="483"/>
                    <a:pt x="2510" y="483"/>
                  </a:cubicBezTo>
                  <a:cubicBezTo>
                    <a:pt x="2534" y="477"/>
                    <a:pt x="2578" y="472"/>
                    <a:pt x="2631" y="491"/>
                  </a:cubicBezTo>
                  <a:cubicBezTo>
                    <a:pt x="2635" y="492"/>
                    <a:pt x="2639" y="494"/>
                    <a:pt x="2643" y="496"/>
                  </a:cubicBezTo>
                  <a:cubicBezTo>
                    <a:pt x="2644" y="497"/>
                    <a:pt x="2644" y="497"/>
                    <a:pt x="2644" y="497"/>
                  </a:cubicBezTo>
                  <a:cubicBezTo>
                    <a:pt x="2650" y="499"/>
                    <a:pt x="2656" y="501"/>
                    <a:pt x="2662" y="504"/>
                  </a:cubicBezTo>
                  <a:cubicBezTo>
                    <a:pt x="2712" y="521"/>
                    <a:pt x="2718" y="485"/>
                    <a:pt x="2719" y="479"/>
                  </a:cubicBezTo>
                  <a:cubicBezTo>
                    <a:pt x="2719" y="472"/>
                    <a:pt x="2718" y="463"/>
                    <a:pt x="2712" y="452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2"/>
            <p:cNvSpPr>
              <a:spLocks noSelect="1"/>
            </p:cNvSpPr>
            <p:nvPr userDrawn="1"/>
          </p:nvSpPr>
          <p:spPr bwMode="gray">
            <a:xfrm>
              <a:off x="7848600" y="846138"/>
              <a:ext cx="795338" cy="206375"/>
            </a:xfrm>
            <a:custGeom>
              <a:avLst/>
              <a:gdLst>
                <a:gd name="T0" fmla="*/ 301 w 3568"/>
                <a:gd name="T1" fmla="*/ 921 h 929"/>
                <a:gd name="T2" fmla="*/ 144 w 3568"/>
                <a:gd name="T3" fmla="*/ 4 h 929"/>
                <a:gd name="T4" fmla="*/ 567 w 3568"/>
                <a:gd name="T5" fmla="*/ 4 h 929"/>
                <a:gd name="T6" fmla="*/ 410 w 3568"/>
                <a:gd name="T7" fmla="*/ 921 h 929"/>
                <a:gd name="T8" fmla="*/ 992 w 3568"/>
                <a:gd name="T9" fmla="*/ 139 h 929"/>
                <a:gd name="T10" fmla="*/ 853 w 3568"/>
                <a:gd name="T11" fmla="*/ 0 h 929"/>
                <a:gd name="T12" fmla="*/ 857 w 3568"/>
                <a:gd name="T13" fmla="*/ 921 h 929"/>
                <a:gd name="T14" fmla="*/ 988 w 3568"/>
                <a:gd name="T15" fmla="*/ 268 h 929"/>
                <a:gd name="T16" fmla="*/ 857 w 3568"/>
                <a:gd name="T17" fmla="*/ 921 h 929"/>
                <a:gd name="T18" fmla="*/ 1485 w 3568"/>
                <a:gd name="T19" fmla="*/ 809 h 929"/>
                <a:gd name="T20" fmla="*/ 1356 w 3568"/>
                <a:gd name="T21" fmla="*/ 733 h 929"/>
                <a:gd name="T22" fmla="*/ 1225 w 3568"/>
                <a:gd name="T23" fmla="*/ 4 h 929"/>
                <a:gd name="T24" fmla="*/ 1404 w 3568"/>
                <a:gd name="T25" fmla="*/ 921 h 929"/>
                <a:gd name="T26" fmla="*/ 2142 w 3568"/>
                <a:gd name="T27" fmla="*/ 921 h 929"/>
                <a:gd name="T28" fmla="*/ 1873 w 3568"/>
                <a:gd name="T29" fmla="*/ 260 h 929"/>
                <a:gd name="T30" fmla="*/ 1725 w 3568"/>
                <a:gd name="T31" fmla="*/ 436 h 929"/>
                <a:gd name="T32" fmla="*/ 2011 w 3568"/>
                <a:gd name="T33" fmla="*/ 494 h 929"/>
                <a:gd name="T34" fmla="*/ 1839 w 3568"/>
                <a:gd name="T35" fmla="*/ 541 h 929"/>
                <a:gd name="T36" fmla="*/ 1664 w 3568"/>
                <a:gd name="T37" fmla="*/ 869 h 929"/>
                <a:gd name="T38" fmla="*/ 2013 w 3568"/>
                <a:gd name="T39" fmla="*/ 862 h 929"/>
                <a:gd name="T40" fmla="*/ 2142 w 3568"/>
                <a:gd name="T41" fmla="*/ 921 h 929"/>
                <a:gd name="T42" fmla="*/ 1982 w 3568"/>
                <a:gd name="T43" fmla="*/ 782 h 929"/>
                <a:gd name="T44" fmla="*/ 1740 w 3568"/>
                <a:gd name="T45" fmla="*/ 726 h 929"/>
                <a:gd name="T46" fmla="*/ 2011 w 3568"/>
                <a:gd name="T47" fmla="*/ 632 h 929"/>
                <a:gd name="T48" fmla="*/ 2879 w 3568"/>
                <a:gd name="T49" fmla="*/ 921 h 929"/>
                <a:gd name="T50" fmla="*/ 2813 w 3568"/>
                <a:gd name="T51" fmla="*/ 319 h 929"/>
                <a:gd name="T52" fmla="*/ 2478 w 3568"/>
                <a:gd name="T53" fmla="*/ 333 h 929"/>
                <a:gd name="T54" fmla="*/ 2350 w 3568"/>
                <a:gd name="T55" fmla="*/ 268 h 929"/>
                <a:gd name="T56" fmla="*/ 2481 w 3568"/>
                <a:gd name="T57" fmla="*/ 921 h 929"/>
                <a:gd name="T58" fmla="*/ 2616 w 3568"/>
                <a:gd name="T59" fmla="*/ 377 h 929"/>
                <a:gd name="T60" fmla="*/ 2748 w 3568"/>
                <a:gd name="T61" fmla="*/ 921 h 929"/>
                <a:gd name="T62" fmla="*/ 3296 w 3568"/>
                <a:gd name="T63" fmla="*/ 929 h 929"/>
                <a:gd name="T64" fmla="*/ 3362 w 3568"/>
                <a:gd name="T65" fmla="*/ 536 h 929"/>
                <a:gd name="T66" fmla="*/ 3180 w 3568"/>
                <a:gd name="T67" fmla="*/ 453 h 929"/>
                <a:gd name="T68" fmla="*/ 3460 w 3568"/>
                <a:gd name="T69" fmla="*/ 417 h 929"/>
                <a:gd name="T70" fmla="*/ 3300 w 3568"/>
                <a:gd name="T71" fmla="*/ 260 h 929"/>
                <a:gd name="T72" fmla="*/ 3247 w 3568"/>
                <a:gd name="T73" fmla="*/ 640 h 929"/>
                <a:gd name="T74" fmla="*/ 3439 w 3568"/>
                <a:gd name="T75" fmla="*/ 726 h 929"/>
                <a:gd name="T76" fmla="*/ 3108 w 3568"/>
                <a:gd name="T77" fmla="*/ 748 h 929"/>
                <a:gd name="T78" fmla="*/ 3296 w 3568"/>
                <a:gd name="T79" fmla="*/ 929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68" h="929">
                  <a:moveTo>
                    <a:pt x="410" y="921"/>
                  </a:moveTo>
                  <a:cubicBezTo>
                    <a:pt x="301" y="921"/>
                    <a:pt x="301" y="921"/>
                    <a:pt x="301" y="9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355" y="671"/>
                    <a:pt x="355" y="671"/>
                    <a:pt x="355" y="671"/>
                  </a:cubicBezTo>
                  <a:cubicBezTo>
                    <a:pt x="567" y="4"/>
                    <a:pt x="567" y="4"/>
                    <a:pt x="567" y="4"/>
                  </a:cubicBezTo>
                  <a:cubicBezTo>
                    <a:pt x="714" y="4"/>
                    <a:pt x="714" y="4"/>
                    <a:pt x="714" y="4"/>
                  </a:cubicBezTo>
                  <a:lnTo>
                    <a:pt x="410" y="921"/>
                  </a:lnTo>
                  <a:close/>
                  <a:moveTo>
                    <a:pt x="853" y="139"/>
                  </a:moveTo>
                  <a:cubicBezTo>
                    <a:pt x="992" y="139"/>
                    <a:pt x="992" y="139"/>
                    <a:pt x="992" y="139"/>
                  </a:cubicBezTo>
                  <a:cubicBezTo>
                    <a:pt x="992" y="0"/>
                    <a:pt x="992" y="0"/>
                    <a:pt x="992" y="0"/>
                  </a:cubicBezTo>
                  <a:cubicBezTo>
                    <a:pt x="853" y="0"/>
                    <a:pt x="853" y="0"/>
                    <a:pt x="853" y="0"/>
                  </a:cubicBezTo>
                  <a:lnTo>
                    <a:pt x="853" y="139"/>
                  </a:lnTo>
                  <a:close/>
                  <a:moveTo>
                    <a:pt x="857" y="921"/>
                  </a:moveTo>
                  <a:cubicBezTo>
                    <a:pt x="988" y="921"/>
                    <a:pt x="988" y="921"/>
                    <a:pt x="988" y="921"/>
                  </a:cubicBezTo>
                  <a:cubicBezTo>
                    <a:pt x="988" y="268"/>
                    <a:pt x="988" y="268"/>
                    <a:pt x="988" y="268"/>
                  </a:cubicBezTo>
                  <a:cubicBezTo>
                    <a:pt x="857" y="268"/>
                    <a:pt x="857" y="268"/>
                    <a:pt x="857" y="268"/>
                  </a:cubicBezTo>
                  <a:lnTo>
                    <a:pt x="857" y="921"/>
                  </a:lnTo>
                  <a:close/>
                  <a:moveTo>
                    <a:pt x="1485" y="921"/>
                  </a:moveTo>
                  <a:cubicBezTo>
                    <a:pt x="1485" y="809"/>
                    <a:pt x="1485" y="809"/>
                    <a:pt x="1485" y="809"/>
                  </a:cubicBezTo>
                  <a:cubicBezTo>
                    <a:pt x="1427" y="809"/>
                    <a:pt x="1427" y="809"/>
                    <a:pt x="1427" y="809"/>
                  </a:cubicBezTo>
                  <a:cubicBezTo>
                    <a:pt x="1374" y="809"/>
                    <a:pt x="1356" y="783"/>
                    <a:pt x="1356" y="733"/>
                  </a:cubicBezTo>
                  <a:cubicBezTo>
                    <a:pt x="1356" y="4"/>
                    <a:pt x="1356" y="4"/>
                    <a:pt x="1356" y="4"/>
                  </a:cubicBezTo>
                  <a:cubicBezTo>
                    <a:pt x="1225" y="4"/>
                    <a:pt x="1225" y="4"/>
                    <a:pt x="1225" y="4"/>
                  </a:cubicBezTo>
                  <a:cubicBezTo>
                    <a:pt x="1225" y="741"/>
                    <a:pt x="1225" y="741"/>
                    <a:pt x="1225" y="741"/>
                  </a:cubicBezTo>
                  <a:cubicBezTo>
                    <a:pt x="1225" y="837"/>
                    <a:pt x="1279" y="921"/>
                    <a:pt x="1404" y="921"/>
                  </a:cubicBezTo>
                  <a:lnTo>
                    <a:pt x="1485" y="921"/>
                  </a:lnTo>
                  <a:close/>
                  <a:moveTo>
                    <a:pt x="2142" y="921"/>
                  </a:moveTo>
                  <a:cubicBezTo>
                    <a:pt x="2142" y="484"/>
                    <a:pt x="2142" y="484"/>
                    <a:pt x="2142" y="484"/>
                  </a:cubicBezTo>
                  <a:cubicBezTo>
                    <a:pt x="2142" y="337"/>
                    <a:pt x="2053" y="260"/>
                    <a:pt x="1873" y="260"/>
                  </a:cubicBezTo>
                  <a:cubicBezTo>
                    <a:pt x="1763" y="260"/>
                    <a:pt x="1700" y="283"/>
                    <a:pt x="1640" y="355"/>
                  </a:cubicBezTo>
                  <a:cubicBezTo>
                    <a:pt x="1725" y="436"/>
                    <a:pt x="1725" y="436"/>
                    <a:pt x="1725" y="436"/>
                  </a:cubicBezTo>
                  <a:cubicBezTo>
                    <a:pt x="1762" y="390"/>
                    <a:pt x="1798" y="372"/>
                    <a:pt x="1868" y="372"/>
                  </a:cubicBezTo>
                  <a:cubicBezTo>
                    <a:pt x="1971" y="372"/>
                    <a:pt x="2011" y="411"/>
                    <a:pt x="2011" y="494"/>
                  </a:cubicBezTo>
                  <a:cubicBezTo>
                    <a:pt x="2011" y="541"/>
                    <a:pt x="2011" y="541"/>
                    <a:pt x="2011" y="541"/>
                  </a:cubicBezTo>
                  <a:cubicBezTo>
                    <a:pt x="1839" y="541"/>
                    <a:pt x="1839" y="541"/>
                    <a:pt x="1839" y="541"/>
                  </a:cubicBezTo>
                  <a:cubicBezTo>
                    <a:pt x="1689" y="541"/>
                    <a:pt x="1613" y="619"/>
                    <a:pt x="1613" y="729"/>
                  </a:cubicBezTo>
                  <a:cubicBezTo>
                    <a:pt x="1613" y="784"/>
                    <a:pt x="1631" y="835"/>
                    <a:pt x="1664" y="869"/>
                  </a:cubicBezTo>
                  <a:cubicBezTo>
                    <a:pt x="1704" y="909"/>
                    <a:pt x="1758" y="929"/>
                    <a:pt x="1839" y="929"/>
                  </a:cubicBezTo>
                  <a:cubicBezTo>
                    <a:pt x="1921" y="929"/>
                    <a:pt x="1966" y="909"/>
                    <a:pt x="2013" y="862"/>
                  </a:cubicBezTo>
                  <a:cubicBezTo>
                    <a:pt x="2013" y="921"/>
                    <a:pt x="2013" y="921"/>
                    <a:pt x="2013" y="921"/>
                  </a:cubicBezTo>
                  <a:lnTo>
                    <a:pt x="2142" y="921"/>
                  </a:lnTo>
                  <a:close/>
                  <a:moveTo>
                    <a:pt x="2011" y="685"/>
                  </a:moveTo>
                  <a:cubicBezTo>
                    <a:pt x="2011" y="731"/>
                    <a:pt x="2003" y="762"/>
                    <a:pt x="1982" y="782"/>
                  </a:cubicBezTo>
                  <a:cubicBezTo>
                    <a:pt x="1948" y="814"/>
                    <a:pt x="1910" y="819"/>
                    <a:pt x="1864" y="819"/>
                  </a:cubicBezTo>
                  <a:cubicBezTo>
                    <a:pt x="1778" y="819"/>
                    <a:pt x="1740" y="787"/>
                    <a:pt x="1740" y="726"/>
                  </a:cubicBezTo>
                  <a:cubicBezTo>
                    <a:pt x="1740" y="666"/>
                    <a:pt x="1780" y="632"/>
                    <a:pt x="1860" y="632"/>
                  </a:cubicBezTo>
                  <a:cubicBezTo>
                    <a:pt x="2011" y="632"/>
                    <a:pt x="2011" y="632"/>
                    <a:pt x="2011" y="632"/>
                  </a:cubicBezTo>
                  <a:lnTo>
                    <a:pt x="2011" y="685"/>
                  </a:lnTo>
                  <a:close/>
                  <a:moveTo>
                    <a:pt x="2879" y="921"/>
                  </a:moveTo>
                  <a:cubicBezTo>
                    <a:pt x="2879" y="503"/>
                    <a:pt x="2879" y="503"/>
                    <a:pt x="2879" y="503"/>
                  </a:cubicBezTo>
                  <a:cubicBezTo>
                    <a:pt x="2879" y="430"/>
                    <a:pt x="2864" y="368"/>
                    <a:pt x="2813" y="319"/>
                  </a:cubicBezTo>
                  <a:cubicBezTo>
                    <a:pt x="2775" y="282"/>
                    <a:pt x="2719" y="260"/>
                    <a:pt x="2652" y="260"/>
                  </a:cubicBezTo>
                  <a:cubicBezTo>
                    <a:pt x="2587" y="260"/>
                    <a:pt x="2523" y="284"/>
                    <a:pt x="2478" y="333"/>
                  </a:cubicBezTo>
                  <a:cubicBezTo>
                    <a:pt x="2478" y="268"/>
                    <a:pt x="2478" y="268"/>
                    <a:pt x="2478" y="268"/>
                  </a:cubicBezTo>
                  <a:cubicBezTo>
                    <a:pt x="2350" y="268"/>
                    <a:pt x="2350" y="268"/>
                    <a:pt x="2350" y="268"/>
                  </a:cubicBezTo>
                  <a:cubicBezTo>
                    <a:pt x="2350" y="921"/>
                    <a:pt x="2350" y="921"/>
                    <a:pt x="2350" y="921"/>
                  </a:cubicBezTo>
                  <a:cubicBezTo>
                    <a:pt x="2481" y="921"/>
                    <a:pt x="2481" y="921"/>
                    <a:pt x="2481" y="921"/>
                  </a:cubicBezTo>
                  <a:cubicBezTo>
                    <a:pt x="2481" y="523"/>
                    <a:pt x="2481" y="523"/>
                    <a:pt x="2481" y="523"/>
                  </a:cubicBezTo>
                  <a:cubicBezTo>
                    <a:pt x="2481" y="422"/>
                    <a:pt x="2543" y="377"/>
                    <a:pt x="2616" y="377"/>
                  </a:cubicBezTo>
                  <a:cubicBezTo>
                    <a:pt x="2690" y="377"/>
                    <a:pt x="2748" y="421"/>
                    <a:pt x="2748" y="523"/>
                  </a:cubicBezTo>
                  <a:cubicBezTo>
                    <a:pt x="2748" y="921"/>
                    <a:pt x="2748" y="921"/>
                    <a:pt x="2748" y="921"/>
                  </a:cubicBezTo>
                  <a:lnTo>
                    <a:pt x="2879" y="921"/>
                  </a:lnTo>
                  <a:close/>
                  <a:moveTo>
                    <a:pt x="3296" y="929"/>
                  </a:moveTo>
                  <a:cubicBezTo>
                    <a:pt x="3452" y="929"/>
                    <a:pt x="3568" y="858"/>
                    <a:pt x="3568" y="721"/>
                  </a:cubicBezTo>
                  <a:cubicBezTo>
                    <a:pt x="3568" y="607"/>
                    <a:pt x="3497" y="547"/>
                    <a:pt x="3362" y="536"/>
                  </a:cubicBezTo>
                  <a:cubicBezTo>
                    <a:pt x="3271" y="528"/>
                    <a:pt x="3271" y="528"/>
                    <a:pt x="3271" y="528"/>
                  </a:cubicBezTo>
                  <a:cubicBezTo>
                    <a:pt x="3206" y="521"/>
                    <a:pt x="3180" y="498"/>
                    <a:pt x="3180" y="453"/>
                  </a:cubicBezTo>
                  <a:cubicBezTo>
                    <a:pt x="3180" y="403"/>
                    <a:pt x="3219" y="369"/>
                    <a:pt x="3299" y="369"/>
                  </a:cubicBezTo>
                  <a:cubicBezTo>
                    <a:pt x="3361" y="369"/>
                    <a:pt x="3419" y="382"/>
                    <a:pt x="3460" y="417"/>
                  </a:cubicBezTo>
                  <a:cubicBezTo>
                    <a:pt x="3542" y="333"/>
                    <a:pt x="3542" y="333"/>
                    <a:pt x="3542" y="333"/>
                  </a:cubicBezTo>
                  <a:cubicBezTo>
                    <a:pt x="3482" y="281"/>
                    <a:pt x="3399" y="260"/>
                    <a:pt x="3300" y="260"/>
                  </a:cubicBezTo>
                  <a:cubicBezTo>
                    <a:pt x="3164" y="260"/>
                    <a:pt x="3054" y="331"/>
                    <a:pt x="3054" y="460"/>
                  </a:cubicBezTo>
                  <a:cubicBezTo>
                    <a:pt x="3054" y="574"/>
                    <a:pt x="3124" y="628"/>
                    <a:pt x="3247" y="640"/>
                  </a:cubicBezTo>
                  <a:cubicBezTo>
                    <a:pt x="3352" y="649"/>
                    <a:pt x="3352" y="649"/>
                    <a:pt x="3352" y="649"/>
                  </a:cubicBezTo>
                  <a:cubicBezTo>
                    <a:pt x="3415" y="655"/>
                    <a:pt x="3439" y="681"/>
                    <a:pt x="3439" y="726"/>
                  </a:cubicBezTo>
                  <a:cubicBezTo>
                    <a:pt x="3439" y="788"/>
                    <a:pt x="3378" y="817"/>
                    <a:pt x="3296" y="817"/>
                  </a:cubicBezTo>
                  <a:cubicBezTo>
                    <a:pt x="3232" y="817"/>
                    <a:pt x="3161" y="802"/>
                    <a:pt x="3108" y="748"/>
                  </a:cubicBezTo>
                  <a:cubicBezTo>
                    <a:pt x="3022" y="835"/>
                    <a:pt x="3022" y="835"/>
                    <a:pt x="3022" y="835"/>
                  </a:cubicBezTo>
                  <a:cubicBezTo>
                    <a:pt x="3099" y="911"/>
                    <a:pt x="3189" y="929"/>
                    <a:pt x="3296" y="929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3"/>
            <p:cNvSpPr>
              <a:spLocks noSelect="1"/>
            </p:cNvSpPr>
            <p:nvPr userDrawn="1"/>
          </p:nvSpPr>
          <p:spPr bwMode="gray">
            <a:xfrm>
              <a:off x="7704138" y="431800"/>
              <a:ext cx="582613" cy="307975"/>
            </a:xfrm>
            <a:custGeom>
              <a:avLst/>
              <a:gdLst>
                <a:gd name="T0" fmla="*/ 2517 w 2619"/>
                <a:gd name="T1" fmla="*/ 1245 h 1377"/>
                <a:gd name="T2" fmla="*/ 2491 w 2619"/>
                <a:gd name="T3" fmla="*/ 1245 h 1377"/>
                <a:gd name="T4" fmla="*/ 2442 w 2619"/>
                <a:gd name="T5" fmla="*/ 1252 h 1377"/>
                <a:gd name="T6" fmla="*/ 2200 w 2619"/>
                <a:gd name="T7" fmla="*/ 1200 h 1377"/>
                <a:gd name="T8" fmla="*/ 2168 w 2619"/>
                <a:gd name="T9" fmla="*/ 1185 h 1377"/>
                <a:gd name="T10" fmla="*/ 1983 w 2619"/>
                <a:gd name="T11" fmla="*/ 1118 h 1377"/>
                <a:gd name="T12" fmla="*/ 1859 w 2619"/>
                <a:gd name="T13" fmla="*/ 1045 h 1377"/>
                <a:gd name="T14" fmla="*/ 1847 w 2619"/>
                <a:gd name="T15" fmla="*/ 1033 h 1377"/>
                <a:gd name="T16" fmla="*/ 1837 w 2619"/>
                <a:gd name="T17" fmla="*/ 1020 h 1377"/>
                <a:gd name="T18" fmla="*/ 1871 w 2619"/>
                <a:gd name="T19" fmla="*/ 1018 h 1377"/>
                <a:gd name="T20" fmla="*/ 1966 w 2619"/>
                <a:gd name="T21" fmla="*/ 945 h 1377"/>
                <a:gd name="T22" fmla="*/ 1975 w 2619"/>
                <a:gd name="T23" fmla="*/ 877 h 1377"/>
                <a:gd name="T24" fmla="*/ 1977 w 2619"/>
                <a:gd name="T25" fmla="*/ 859 h 1377"/>
                <a:gd name="T26" fmla="*/ 1985 w 2619"/>
                <a:gd name="T27" fmla="*/ 843 h 1377"/>
                <a:gd name="T28" fmla="*/ 1956 w 2619"/>
                <a:gd name="T29" fmla="*/ 722 h 1377"/>
                <a:gd name="T30" fmla="*/ 1835 w 2619"/>
                <a:gd name="T31" fmla="*/ 665 h 1377"/>
                <a:gd name="T32" fmla="*/ 1663 w 2619"/>
                <a:gd name="T33" fmla="*/ 765 h 1377"/>
                <a:gd name="T34" fmla="*/ 1652 w 2619"/>
                <a:gd name="T35" fmla="*/ 859 h 1377"/>
                <a:gd name="T36" fmla="*/ 1624 w 2619"/>
                <a:gd name="T37" fmla="*/ 881 h 1377"/>
                <a:gd name="T38" fmla="*/ 1428 w 2619"/>
                <a:gd name="T39" fmla="*/ 884 h 1377"/>
                <a:gd name="T40" fmla="*/ 1254 w 2619"/>
                <a:gd name="T41" fmla="*/ 880 h 1377"/>
                <a:gd name="T42" fmla="*/ 1169 w 2619"/>
                <a:gd name="T43" fmla="*/ 813 h 1377"/>
                <a:gd name="T44" fmla="*/ 1087 w 2619"/>
                <a:gd name="T45" fmla="*/ 740 h 1377"/>
                <a:gd name="T46" fmla="*/ 996 w 2619"/>
                <a:gd name="T47" fmla="*/ 714 h 1377"/>
                <a:gd name="T48" fmla="*/ 975 w 2619"/>
                <a:gd name="T49" fmla="*/ 717 h 1377"/>
                <a:gd name="T50" fmla="*/ 936 w 2619"/>
                <a:gd name="T51" fmla="*/ 722 h 1377"/>
                <a:gd name="T52" fmla="*/ 764 w 2619"/>
                <a:gd name="T53" fmla="*/ 606 h 1377"/>
                <a:gd name="T54" fmla="*/ 726 w 2619"/>
                <a:gd name="T55" fmla="*/ 572 h 1377"/>
                <a:gd name="T56" fmla="*/ 635 w 2619"/>
                <a:gd name="T57" fmla="*/ 449 h 1377"/>
                <a:gd name="T58" fmla="*/ 488 w 2619"/>
                <a:gd name="T59" fmla="*/ 278 h 1377"/>
                <a:gd name="T60" fmla="*/ 376 w 2619"/>
                <a:gd name="T61" fmla="*/ 124 h 1377"/>
                <a:gd name="T62" fmla="*/ 348 w 2619"/>
                <a:gd name="T63" fmla="*/ 48 h 1377"/>
                <a:gd name="T64" fmla="*/ 280 w 2619"/>
                <a:gd name="T65" fmla="*/ 36 h 1377"/>
                <a:gd name="T66" fmla="*/ 263 w 2619"/>
                <a:gd name="T67" fmla="*/ 42 h 1377"/>
                <a:gd name="T68" fmla="*/ 254 w 2619"/>
                <a:gd name="T69" fmla="*/ 44 h 1377"/>
                <a:gd name="T70" fmla="*/ 243 w 2619"/>
                <a:gd name="T71" fmla="*/ 47 h 1377"/>
                <a:gd name="T72" fmla="*/ 72 w 2619"/>
                <a:gd name="T73" fmla="*/ 24 h 1377"/>
                <a:gd name="T74" fmla="*/ 19 w 2619"/>
                <a:gd name="T75" fmla="*/ 89 h 1377"/>
                <a:gd name="T76" fmla="*/ 193 w 2619"/>
                <a:gd name="T77" fmla="*/ 186 h 1377"/>
                <a:gd name="T78" fmla="*/ 344 w 2619"/>
                <a:gd name="T79" fmla="*/ 338 h 1377"/>
                <a:gd name="T80" fmla="*/ 350 w 2619"/>
                <a:gd name="T81" fmla="*/ 347 h 1377"/>
                <a:gd name="T82" fmla="*/ 455 w 2619"/>
                <a:gd name="T83" fmla="*/ 529 h 1377"/>
                <a:gd name="T84" fmla="*/ 482 w 2619"/>
                <a:gd name="T85" fmla="*/ 607 h 1377"/>
                <a:gd name="T86" fmla="*/ 593 w 2619"/>
                <a:gd name="T87" fmla="*/ 739 h 1377"/>
                <a:gd name="T88" fmla="*/ 766 w 2619"/>
                <a:gd name="T89" fmla="*/ 914 h 1377"/>
                <a:gd name="T90" fmla="*/ 943 w 2619"/>
                <a:gd name="T91" fmla="*/ 1051 h 1377"/>
                <a:gd name="T92" fmla="*/ 1331 w 2619"/>
                <a:gd name="T93" fmla="*/ 1198 h 1377"/>
                <a:gd name="T94" fmla="*/ 1586 w 2619"/>
                <a:gd name="T95" fmla="*/ 1170 h 1377"/>
                <a:gd name="T96" fmla="*/ 1636 w 2619"/>
                <a:gd name="T97" fmla="*/ 1155 h 1377"/>
                <a:gd name="T98" fmla="*/ 1656 w 2619"/>
                <a:gd name="T99" fmla="*/ 1159 h 1377"/>
                <a:gd name="T100" fmla="*/ 1667 w 2619"/>
                <a:gd name="T101" fmla="*/ 1166 h 1377"/>
                <a:gd name="T102" fmla="*/ 2201 w 2619"/>
                <a:gd name="T103" fmla="*/ 1343 h 1377"/>
                <a:gd name="T104" fmla="*/ 2369 w 2619"/>
                <a:gd name="T105" fmla="*/ 1368 h 1377"/>
                <a:gd name="T106" fmla="*/ 2512 w 2619"/>
                <a:gd name="T107" fmla="*/ 1349 h 1377"/>
                <a:gd name="T108" fmla="*/ 2544 w 2619"/>
                <a:gd name="T109" fmla="*/ 1246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19" h="1377">
                  <a:moveTo>
                    <a:pt x="2544" y="1246"/>
                  </a:moveTo>
                  <a:cubicBezTo>
                    <a:pt x="2534" y="1245"/>
                    <a:pt x="2525" y="1245"/>
                    <a:pt x="2517" y="1245"/>
                  </a:cubicBezTo>
                  <a:cubicBezTo>
                    <a:pt x="2517" y="1245"/>
                    <a:pt x="2517" y="1245"/>
                    <a:pt x="2517" y="1245"/>
                  </a:cubicBezTo>
                  <a:cubicBezTo>
                    <a:pt x="2508" y="1245"/>
                    <a:pt x="2499" y="1245"/>
                    <a:pt x="2491" y="1245"/>
                  </a:cubicBezTo>
                  <a:cubicBezTo>
                    <a:pt x="2475" y="1246"/>
                    <a:pt x="2459" y="1249"/>
                    <a:pt x="2446" y="1251"/>
                  </a:cubicBezTo>
                  <a:cubicBezTo>
                    <a:pt x="2442" y="1252"/>
                    <a:pt x="2442" y="1252"/>
                    <a:pt x="2442" y="1252"/>
                  </a:cubicBezTo>
                  <a:cubicBezTo>
                    <a:pt x="2423" y="1256"/>
                    <a:pt x="2396" y="1272"/>
                    <a:pt x="2358" y="1266"/>
                  </a:cubicBezTo>
                  <a:cubicBezTo>
                    <a:pt x="2318" y="1260"/>
                    <a:pt x="2200" y="1200"/>
                    <a:pt x="2200" y="1200"/>
                  </a:cubicBezTo>
                  <a:cubicBezTo>
                    <a:pt x="2200" y="1200"/>
                    <a:pt x="2200" y="1200"/>
                    <a:pt x="2200" y="1200"/>
                  </a:cubicBezTo>
                  <a:cubicBezTo>
                    <a:pt x="2188" y="1195"/>
                    <a:pt x="2177" y="1190"/>
                    <a:pt x="2168" y="1185"/>
                  </a:cubicBezTo>
                  <a:cubicBezTo>
                    <a:pt x="2121" y="1160"/>
                    <a:pt x="2074" y="1146"/>
                    <a:pt x="2028" y="1132"/>
                  </a:cubicBezTo>
                  <a:cubicBezTo>
                    <a:pt x="2013" y="1128"/>
                    <a:pt x="1998" y="1123"/>
                    <a:pt x="1983" y="1118"/>
                  </a:cubicBezTo>
                  <a:cubicBezTo>
                    <a:pt x="1939" y="1104"/>
                    <a:pt x="1884" y="1064"/>
                    <a:pt x="1861" y="1047"/>
                  </a:cubicBezTo>
                  <a:cubicBezTo>
                    <a:pt x="1859" y="1045"/>
                    <a:pt x="1859" y="1045"/>
                    <a:pt x="1859" y="1045"/>
                  </a:cubicBezTo>
                  <a:cubicBezTo>
                    <a:pt x="1854" y="1042"/>
                    <a:pt x="1854" y="1042"/>
                    <a:pt x="1854" y="1042"/>
                  </a:cubicBezTo>
                  <a:cubicBezTo>
                    <a:pt x="1847" y="1033"/>
                    <a:pt x="1847" y="1033"/>
                    <a:pt x="1847" y="1033"/>
                  </a:cubicBezTo>
                  <a:cubicBezTo>
                    <a:pt x="1843" y="1028"/>
                    <a:pt x="1840" y="1024"/>
                    <a:pt x="1837" y="1020"/>
                  </a:cubicBezTo>
                  <a:cubicBezTo>
                    <a:pt x="1837" y="1020"/>
                    <a:pt x="1837" y="1020"/>
                    <a:pt x="1837" y="1020"/>
                  </a:cubicBezTo>
                  <a:cubicBezTo>
                    <a:pt x="1845" y="1020"/>
                    <a:pt x="1851" y="1021"/>
                    <a:pt x="1853" y="1021"/>
                  </a:cubicBezTo>
                  <a:cubicBezTo>
                    <a:pt x="1871" y="1018"/>
                    <a:pt x="1871" y="1018"/>
                    <a:pt x="1871" y="1018"/>
                  </a:cubicBezTo>
                  <a:cubicBezTo>
                    <a:pt x="1912" y="1012"/>
                    <a:pt x="1938" y="964"/>
                    <a:pt x="1945" y="947"/>
                  </a:cubicBezTo>
                  <a:cubicBezTo>
                    <a:pt x="1953" y="948"/>
                    <a:pt x="1962" y="947"/>
                    <a:pt x="1966" y="945"/>
                  </a:cubicBezTo>
                  <a:cubicBezTo>
                    <a:pt x="1973" y="941"/>
                    <a:pt x="1975" y="921"/>
                    <a:pt x="1975" y="903"/>
                  </a:cubicBezTo>
                  <a:cubicBezTo>
                    <a:pt x="1976" y="893"/>
                    <a:pt x="1976" y="884"/>
                    <a:pt x="1975" y="877"/>
                  </a:cubicBezTo>
                  <a:cubicBezTo>
                    <a:pt x="1975" y="872"/>
                    <a:pt x="1975" y="872"/>
                    <a:pt x="1975" y="872"/>
                  </a:cubicBezTo>
                  <a:cubicBezTo>
                    <a:pt x="1975" y="867"/>
                    <a:pt x="1976" y="863"/>
                    <a:pt x="1977" y="859"/>
                  </a:cubicBezTo>
                  <a:cubicBezTo>
                    <a:pt x="1980" y="854"/>
                    <a:pt x="1980" y="854"/>
                    <a:pt x="1980" y="854"/>
                  </a:cubicBezTo>
                  <a:cubicBezTo>
                    <a:pt x="1981" y="851"/>
                    <a:pt x="1983" y="847"/>
                    <a:pt x="1985" y="843"/>
                  </a:cubicBezTo>
                  <a:cubicBezTo>
                    <a:pt x="1998" y="815"/>
                    <a:pt x="2012" y="770"/>
                    <a:pt x="1971" y="735"/>
                  </a:cubicBezTo>
                  <a:cubicBezTo>
                    <a:pt x="1966" y="731"/>
                    <a:pt x="1961" y="727"/>
                    <a:pt x="1956" y="722"/>
                  </a:cubicBezTo>
                  <a:cubicBezTo>
                    <a:pt x="1951" y="717"/>
                    <a:pt x="1946" y="713"/>
                    <a:pt x="1940" y="708"/>
                  </a:cubicBezTo>
                  <a:cubicBezTo>
                    <a:pt x="1917" y="688"/>
                    <a:pt x="1884" y="665"/>
                    <a:pt x="1835" y="665"/>
                  </a:cubicBezTo>
                  <a:cubicBezTo>
                    <a:pt x="1825" y="665"/>
                    <a:pt x="1815" y="666"/>
                    <a:pt x="1805" y="667"/>
                  </a:cubicBezTo>
                  <a:cubicBezTo>
                    <a:pt x="1722" y="682"/>
                    <a:pt x="1680" y="711"/>
                    <a:pt x="1663" y="765"/>
                  </a:cubicBezTo>
                  <a:cubicBezTo>
                    <a:pt x="1659" y="777"/>
                    <a:pt x="1656" y="786"/>
                    <a:pt x="1653" y="794"/>
                  </a:cubicBezTo>
                  <a:cubicBezTo>
                    <a:pt x="1645" y="812"/>
                    <a:pt x="1637" y="832"/>
                    <a:pt x="1652" y="859"/>
                  </a:cubicBezTo>
                  <a:cubicBezTo>
                    <a:pt x="1655" y="864"/>
                    <a:pt x="1657" y="869"/>
                    <a:pt x="1659" y="873"/>
                  </a:cubicBezTo>
                  <a:cubicBezTo>
                    <a:pt x="1649" y="876"/>
                    <a:pt x="1636" y="880"/>
                    <a:pt x="1624" y="881"/>
                  </a:cubicBezTo>
                  <a:cubicBezTo>
                    <a:pt x="1622" y="881"/>
                    <a:pt x="1622" y="881"/>
                    <a:pt x="1622" y="881"/>
                  </a:cubicBezTo>
                  <a:cubicBezTo>
                    <a:pt x="1598" y="881"/>
                    <a:pt x="1533" y="882"/>
                    <a:pt x="1428" y="884"/>
                  </a:cubicBezTo>
                  <a:cubicBezTo>
                    <a:pt x="1411" y="884"/>
                    <a:pt x="1411" y="884"/>
                    <a:pt x="1411" y="884"/>
                  </a:cubicBezTo>
                  <a:cubicBezTo>
                    <a:pt x="1323" y="883"/>
                    <a:pt x="1261" y="881"/>
                    <a:pt x="1254" y="880"/>
                  </a:cubicBezTo>
                  <a:cubicBezTo>
                    <a:pt x="1246" y="877"/>
                    <a:pt x="1204" y="847"/>
                    <a:pt x="1180" y="824"/>
                  </a:cubicBezTo>
                  <a:cubicBezTo>
                    <a:pt x="1177" y="822"/>
                    <a:pt x="1173" y="818"/>
                    <a:pt x="1169" y="813"/>
                  </a:cubicBezTo>
                  <a:cubicBezTo>
                    <a:pt x="1162" y="806"/>
                    <a:pt x="1162" y="806"/>
                    <a:pt x="1162" y="806"/>
                  </a:cubicBezTo>
                  <a:cubicBezTo>
                    <a:pt x="1131" y="775"/>
                    <a:pt x="1105" y="750"/>
                    <a:pt x="1087" y="740"/>
                  </a:cubicBezTo>
                  <a:cubicBezTo>
                    <a:pt x="1068" y="731"/>
                    <a:pt x="1034" y="714"/>
                    <a:pt x="1000" y="714"/>
                  </a:cubicBezTo>
                  <a:cubicBezTo>
                    <a:pt x="996" y="714"/>
                    <a:pt x="996" y="714"/>
                    <a:pt x="996" y="714"/>
                  </a:cubicBezTo>
                  <a:cubicBezTo>
                    <a:pt x="993" y="715"/>
                    <a:pt x="990" y="715"/>
                    <a:pt x="986" y="715"/>
                  </a:cubicBezTo>
                  <a:cubicBezTo>
                    <a:pt x="975" y="717"/>
                    <a:pt x="975" y="717"/>
                    <a:pt x="975" y="717"/>
                  </a:cubicBezTo>
                  <a:cubicBezTo>
                    <a:pt x="963" y="719"/>
                    <a:pt x="950" y="721"/>
                    <a:pt x="939" y="721"/>
                  </a:cubicBezTo>
                  <a:cubicBezTo>
                    <a:pt x="936" y="722"/>
                    <a:pt x="936" y="722"/>
                    <a:pt x="936" y="722"/>
                  </a:cubicBezTo>
                  <a:cubicBezTo>
                    <a:pt x="930" y="722"/>
                    <a:pt x="928" y="721"/>
                    <a:pt x="928" y="721"/>
                  </a:cubicBezTo>
                  <a:cubicBezTo>
                    <a:pt x="915" y="715"/>
                    <a:pt x="781" y="623"/>
                    <a:pt x="764" y="606"/>
                  </a:cubicBezTo>
                  <a:cubicBezTo>
                    <a:pt x="754" y="596"/>
                    <a:pt x="741" y="585"/>
                    <a:pt x="728" y="573"/>
                  </a:cubicBezTo>
                  <a:cubicBezTo>
                    <a:pt x="726" y="572"/>
                    <a:pt x="726" y="572"/>
                    <a:pt x="726" y="572"/>
                  </a:cubicBezTo>
                  <a:cubicBezTo>
                    <a:pt x="711" y="559"/>
                    <a:pt x="696" y="546"/>
                    <a:pt x="683" y="534"/>
                  </a:cubicBezTo>
                  <a:cubicBezTo>
                    <a:pt x="665" y="515"/>
                    <a:pt x="647" y="484"/>
                    <a:pt x="635" y="449"/>
                  </a:cubicBezTo>
                  <a:cubicBezTo>
                    <a:pt x="623" y="414"/>
                    <a:pt x="590" y="358"/>
                    <a:pt x="537" y="316"/>
                  </a:cubicBezTo>
                  <a:cubicBezTo>
                    <a:pt x="488" y="278"/>
                    <a:pt x="488" y="278"/>
                    <a:pt x="488" y="278"/>
                  </a:cubicBezTo>
                  <a:cubicBezTo>
                    <a:pt x="478" y="270"/>
                    <a:pt x="468" y="262"/>
                    <a:pt x="459" y="255"/>
                  </a:cubicBezTo>
                  <a:cubicBezTo>
                    <a:pt x="411" y="216"/>
                    <a:pt x="383" y="142"/>
                    <a:pt x="376" y="124"/>
                  </a:cubicBezTo>
                  <a:cubicBezTo>
                    <a:pt x="376" y="117"/>
                    <a:pt x="376" y="117"/>
                    <a:pt x="376" y="117"/>
                  </a:cubicBezTo>
                  <a:cubicBezTo>
                    <a:pt x="374" y="97"/>
                    <a:pt x="372" y="67"/>
                    <a:pt x="348" y="48"/>
                  </a:cubicBezTo>
                  <a:cubicBezTo>
                    <a:pt x="332" y="35"/>
                    <a:pt x="312" y="30"/>
                    <a:pt x="285" y="35"/>
                  </a:cubicBezTo>
                  <a:cubicBezTo>
                    <a:pt x="280" y="36"/>
                    <a:pt x="280" y="36"/>
                    <a:pt x="280" y="36"/>
                  </a:cubicBezTo>
                  <a:cubicBezTo>
                    <a:pt x="275" y="38"/>
                    <a:pt x="275" y="38"/>
                    <a:pt x="275" y="38"/>
                  </a:cubicBezTo>
                  <a:cubicBezTo>
                    <a:pt x="271" y="39"/>
                    <a:pt x="268" y="40"/>
                    <a:pt x="263" y="42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4" y="44"/>
                    <a:pt x="254" y="44"/>
                    <a:pt x="254" y="44"/>
                  </a:cubicBezTo>
                  <a:cubicBezTo>
                    <a:pt x="250" y="45"/>
                    <a:pt x="247" y="46"/>
                    <a:pt x="243" y="47"/>
                  </a:cubicBezTo>
                  <a:cubicBezTo>
                    <a:pt x="240" y="48"/>
                    <a:pt x="240" y="48"/>
                    <a:pt x="240" y="48"/>
                  </a:cubicBezTo>
                  <a:cubicBezTo>
                    <a:pt x="165" y="61"/>
                    <a:pt x="72" y="24"/>
                    <a:pt x="72" y="24"/>
                  </a:cubicBezTo>
                  <a:cubicBezTo>
                    <a:pt x="72" y="24"/>
                    <a:pt x="24" y="0"/>
                    <a:pt x="6" y="40"/>
                  </a:cubicBezTo>
                  <a:cubicBezTo>
                    <a:pt x="0" y="56"/>
                    <a:pt x="5" y="75"/>
                    <a:pt x="19" y="89"/>
                  </a:cubicBezTo>
                  <a:cubicBezTo>
                    <a:pt x="39" y="110"/>
                    <a:pt x="149" y="171"/>
                    <a:pt x="187" y="183"/>
                  </a:cubicBezTo>
                  <a:cubicBezTo>
                    <a:pt x="193" y="186"/>
                    <a:pt x="193" y="186"/>
                    <a:pt x="193" y="186"/>
                  </a:cubicBezTo>
                  <a:cubicBezTo>
                    <a:pt x="199" y="190"/>
                    <a:pt x="199" y="190"/>
                    <a:pt x="199" y="190"/>
                  </a:cubicBezTo>
                  <a:cubicBezTo>
                    <a:pt x="200" y="190"/>
                    <a:pt x="277" y="234"/>
                    <a:pt x="344" y="338"/>
                  </a:cubicBezTo>
                  <a:cubicBezTo>
                    <a:pt x="349" y="345"/>
                    <a:pt x="349" y="345"/>
                    <a:pt x="349" y="345"/>
                  </a:cubicBezTo>
                  <a:cubicBezTo>
                    <a:pt x="350" y="347"/>
                    <a:pt x="350" y="347"/>
                    <a:pt x="350" y="347"/>
                  </a:cubicBezTo>
                  <a:cubicBezTo>
                    <a:pt x="377" y="395"/>
                    <a:pt x="412" y="455"/>
                    <a:pt x="427" y="478"/>
                  </a:cubicBezTo>
                  <a:cubicBezTo>
                    <a:pt x="437" y="493"/>
                    <a:pt x="448" y="514"/>
                    <a:pt x="455" y="529"/>
                  </a:cubicBezTo>
                  <a:cubicBezTo>
                    <a:pt x="459" y="537"/>
                    <a:pt x="459" y="537"/>
                    <a:pt x="459" y="537"/>
                  </a:cubicBezTo>
                  <a:cubicBezTo>
                    <a:pt x="463" y="552"/>
                    <a:pt x="474" y="589"/>
                    <a:pt x="482" y="607"/>
                  </a:cubicBezTo>
                  <a:cubicBezTo>
                    <a:pt x="484" y="610"/>
                    <a:pt x="484" y="610"/>
                    <a:pt x="484" y="610"/>
                  </a:cubicBezTo>
                  <a:cubicBezTo>
                    <a:pt x="501" y="650"/>
                    <a:pt x="538" y="694"/>
                    <a:pt x="593" y="739"/>
                  </a:cubicBezTo>
                  <a:cubicBezTo>
                    <a:pt x="685" y="815"/>
                    <a:pt x="739" y="880"/>
                    <a:pt x="764" y="911"/>
                  </a:cubicBezTo>
                  <a:cubicBezTo>
                    <a:pt x="766" y="914"/>
                    <a:pt x="766" y="914"/>
                    <a:pt x="766" y="914"/>
                  </a:cubicBezTo>
                  <a:cubicBezTo>
                    <a:pt x="772" y="922"/>
                    <a:pt x="777" y="927"/>
                    <a:pt x="780" y="931"/>
                  </a:cubicBezTo>
                  <a:cubicBezTo>
                    <a:pt x="797" y="948"/>
                    <a:pt x="896" y="1028"/>
                    <a:pt x="943" y="1051"/>
                  </a:cubicBezTo>
                  <a:cubicBezTo>
                    <a:pt x="959" y="1059"/>
                    <a:pt x="959" y="1059"/>
                    <a:pt x="959" y="1059"/>
                  </a:cubicBezTo>
                  <a:cubicBezTo>
                    <a:pt x="1022" y="1091"/>
                    <a:pt x="1191" y="1176"/>
                    <a:pt x="1331" y="1198"/>
                  </a:cubicBezTo>
                  <a:cubicBezTo>
                    <a:pt x="1362" y="1202"/>
                    <a:pt x="1394" y="1204"/>
                    <a:pt x="1426" y="1203"/>
                  </a:cubicBezTo>
                  <a:cubicBezTo>
                    <a:pt x="1498" y="1200"/>
                    <a:pt x="1554" y="1183"/>
                    <a:pt x="1586" y="1170"/>
                  </a:cubicBezTo>
                  <a:cubicBezTo>
                    <a:pt x="1606" y="1161"/>
                    <a:pt x="1606" y="1161"/>
                    <a:pt x="1606" y="1161"/>
                  </a:cubicBezTo>
                  <a:cubicBezTo>
                    <a:pt x="1607" y="1161"/>
                    <a:pt x="1620" y="1155"/>
                    <a:pt x="1636" y="1155"/>
                  </a:cubicBezTo>
                  <a:cubicBezTo>
                    <a:pt x="1636" y="1155"/>
                    <a:pt x="1636" y="1155"/>
                    <a:pt x="1636" y="1155"/>
                  </a:cubicBezTo>
                  <a:cubicBezTo>
                    <a:pt x="1645" y="1155"/>
                    <a:pt x="1652" y="1157"/>
                    <a:pt x="1656" y="1159"/>
                  </a:cubicBezTo>
                  <a:cubicBezTo>
                    <a:pt x="1660" y="1161"/>
                    <a:pt x="1660" y="1161"/>
                    <a:pt x="1660" y="1161"/>
                  </a:cubicBezTo>
                  <a:cubicBezTo>
                    <a:pt x="1667" y="1166"/>
                    <a:pt x="1667" y="1166"/>
                    <a:pt x="1667" y="1166"/>
                  </a:cubicBezTo>
                  <a:cubicBezTo>
                    <a:pt x="1702" y="1195"/>
                    <a:pt x="1871" y="1274"/>
                    <a:pt x="1950" y="1302"/>
                  </a:cubicBezTo>
                  <a:cubicBezTo>
                    <a:pt x="2018" y="1325"/>
                    <a:pt x="2159" y="1339"/>
                    <a:pt x="2201" y="1343"/>
                  </a:cubicBezTo>
                  <a:cubicBezTo>
                    <a:pt x="2202" y="1343"/>
                    <a:pt x="2268" y="1346"/>
                    <a:pt x="2316" y="1356"/>
                  </a:cubicBezTo>
                  <a:cubicBezTo>
                    <a:pt x="2321" y="1357"/>
                    <a:pt x="2344" y="1363"/>
                    <a:pt x="2369" y="1368"/>
                  </a:cubicBezTo>
                  <a:cubicBezTo>
                    <a:pt x="2369" y="1368"/>
                    <a:pt x="2432" y="1377"/>
                    <a:pt x="2479" y="1365"/>
                  </a:cubicBezTo>
                  <a:cubicBezTo>
                    <a:pt x="2492" y="1362"/>
                    <a:pt x="2503" y="1357"/>
                    <a:pt x="2512" y="1349"/>
                  </a:cubicBezTo>
                  <a:cubicBezTo>
                    <a:pt x="2551" y="1315"/>
                    <a:pt x="2585" y="1275"/>
                    <a:pt x="2613" y="1274"/>
                  </a:cubicBezTo>
                  <a:cubicBezTo>
                    <a:pt x="2613" y="1274"/>
                    <a:pt x="2619" y="1251"/>
                    <a:pt x="2544" y="1246"/>
                  </a:cubicBezTo>
                </a:path>
              </a:pathLst>
            </a:custGeom>
            <a:solidFill>
              <a:srgbClr val="5E3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4"/>
            <p:cNvSpPr>
              <a:spLocks noSelect="1"/>
            </p:cNvSpPr>
            <p:nvPr userDrawn="1"/>
          </p:nvSpPr>
          <p:spPr bwMode="gray">
            <a:xfrm>
              <a:off x="8228013" y="706438"/>
              <a:ext cx="28575" cy="14288"/>
            </a:xfrm>
            <a:custGeom>
              <a:avLst/>
              <a:gdLst>
                <a:gd name="T0" fmla="*/ 120 w 125"/>
                <a:gd name="T1" fmla="*/ 11 h 65"/>
                <a:gd name="T2" fmla="*/ 76 w 125"/>
                <a:gd name="T3" fmla="*/ 1 h 65"/>
                <a:gd name="T4" fmla="*/ 24 w 125"/>
                <a:gd name="T5" fmla="*/ 22 h 65"/>
                <a:gd name="T6" fmla="*/ 6 w 125"/>
                <a:gd name="T7" fmla="*/ 39 h 65"/>
                <a:gd name="T8" fmla="*/ 0 w 125"/>
                <a:gd name="T9" fmla="*/ 46 h 65"/>
                <a:gd name="T10" fmla="*/ 1 w 125"/>
                <a:gd name="T11" fmla="*/ 54 h 65"/>
                <a:gd name="T12" fmla="*/ 3 w 125"/>
                <a:gd name="T13" fmla="*/ 56 h 65"/>
                <a:gd name="T14" fmla="*/ 4 w 125"/>
                <a:gd name="T15" fmla="*/ 56 h 65"/>
                <a:gd name="T16" fmla="*/ 53 w 125"/>
                <a:gd name="T17" fmla="*/ 59 h 65"/>
                <a:gd name="T18" fmla="*/ 103 w 125"/>
                <a:gd name="T19" fmla="*/ 25 h 65"/>
                <a:gd name="T20" fmla="*/ 112 w 125"/>
                <a:gd name="T21" fmla="*/ 18 h 65"/>
                <a:gd name="T22" fmla="*/ 118 w 125"/>
                <a:gd name="T23" fmla="*/ 16 h 65"/>
                <a:gd name="T24" fmla="*/ 120 w 125"/>
                <a:gd name="T25" fmla="*/ 1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65">
                  <a:moveTo>
                    <a:pt x="120" y="11"/>
                  </a:moveTo>
                  <a:cubicBezTo>
                    <a:pt x="115" y="7"/>
                    <a:pt x="90" y="2"/>
                    <a:pt x="76" y="1"/>
                  </a:cubicBezTo>
                  <a:cubicBezTo>
                    <a:pt x="76" y="1"/>
                    <a:pt x="45" y="0"/>
                    <a:pt x="24" y="22"/>
                  </a:cubicBezTo>
                  <a:cubicBezTo>
                    <a:pt x="15" y="30"/>
                    <a:pt x="10" y="35"/>
                    <a:pt x="6" y="3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15" y="61"/>
                    <a:pt x="33" y="65"/>
                    <a:pt x="53" y="59"/>
                  </a:cubicBezTo>
                  <a:cubicBezTo>
                    <a:pt x="77" y="53"/>
                    <a:pt x="92" y="36"/>
                    <a:pt x="103" y="25"/>
                  </a:cubicBezTo>
                  <a:cubicBezTo>
                    <a:pt x="107" y="20"/>
                    <a:pt x="112" y="18"/>
                    <a:pt x="112" y="18"/>
                  </a:cubicBezTo>
                  <a:cubicBezTo>
                    <a:pt x="118" y="16"/>
                    <a:pt x="118" y="16"/>
                    <a:pt x="118" y="16"/>
                  </a:cubicBezTo>
                  <a:cubicBezTo>
                    <a:pt x="118" y="16"/>
                    <a:pt x="125" y="16"/>
                    <a:pt x="120" y="11"/>
                  </a:cubicBezTo>
                </a:path>
              </a:pathLst>
            </a:custGeom>
            <a:solidFill>
              <a:srgbClr val="C4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9" name="AutoShape 8"/>
          <p:cNvSpPr>
            <a:spLocks noSelect="1" noChangeAspect="1" noChangeArrowheads="1" noTextEdit="1"/>
          </p:cNvSpPr>
          <p:nvPr userDrawn="1"/>
        </p:nvSpPr>
        <p:spPr bwMode="gray">
          <a:xfrm>
            <a:off x="3962400" y="3278188"/>
            <a:ext cx="42672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" name="Rectangle 9"/>
          <p:cNvSpPr>
            <a:spLocks noSelect="1" noChangeArrowheads="1"/>
          </p:cNvSpPr>
          <p:nvPr userDrawn="1"/>
        </p:nvSpPr>
        <p:spPr bwMode="gray">
          <a:xfrm>
            <a:off x="5768975" y="3316288"/>
            <a:ext cx="1158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rgbClr val="D0D0CE"/>
                </a:solidFill>
                <a:effectLst/>
                <a:latin typeface="Trebuchet MS" panose="020B0603020202020204" pitchFamily="34" charset="0"/>
              </a:rPr>
              <a:t>–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5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78" r:id="rId4"/>
    <p:sldLayoutId id="2147483676" r:id="rId5"/>
    <p:sldLayoutId id="2147483677" r:id="rId6"/>
    <p:sldLayoutId id="2147483680" r:id="rId7"/>
    <p:sldLayoutId id="2147483681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50" r:id="rId14"/>
    <p:sldLayoutId id="2147483656" r:id="rId15"/>
    <p:sldLayoutId id="2147483665" r:id="rId16"/>
    <p:sldLayoutId id="2147483666" r:id="rId17"/>
    <p:sldLayoutId id="2147483672" r:id="rId18"/>
    <p:sldLayoutId id="2147483673" r:id="rId19"/>
    <p:sldLayoutId id="2147483652" r:id="rId20"/>
    <p:sldLayoutId id="2147483654" r:id="rId21"/>
    <p:sldLayoutId id="2147483655" r:id="rId22"/>
    <p:sldLayoutId id="2147483679" r:id="rId23"/>
    <p:sldLayoutId id="2147483668" r:id="rId2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defTabSz="914400" rtl="0" eaLnBrk="1" latinLnBrk="0" hangingPunct="1">
        <a:lnSpc>
          <a:spcPct val="15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342000" algn="l" defTabSz="914400" rtl="0" eaLnBrk="1" latinLnBrk="0" hangingPunct="1">
        <a:lnSpc>
          <a:spcPct val="15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342000" indent="-342000" algn="l" defTabSz="914400" rtl="0" eaLnBrk="1" latinLnBrk="0" hangingPunct="1">
        <a:lnSpc>
          <a:spcPct val="150000"/>
        </a:lnSpc>
        <a:spcBef>
          <a:spcPts val="0"/>
        </a:spcBef>
        <a:buClr>
          <a:schemeClr val="tx2"/>
        </a:buClr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bg2"/>
          </a:solidFill>
          <a:latin typeface="+mn-lt"/>
          <a:ea typeface="+mn-ea"/>
          <a:cs typeface="+mn-cs"/>
        </a:defRPr>
      </a:lvl6pPr>
      <a:lvl7pPr marL="34200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68400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DBC79121-35DD-4AC4-A7A3-51208D2D83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f-ZA" sz="2400" dirty="0"/>
              <a:t>Zorgzame gemeenschap in verkiezingstijd</a:t>
            </a:r>
          </a:p>
        </p:txBody>
      </p:sp>
      <p:sp>
        <p:nvSpPr>
          <p:cNvPr id="25" name="Subtitle 24">
            <a:extLst>
              <a:ext uri="{FF2B5EF4-FFF2-40B4-BE49-F238E27FC236}">
                <a16:creationId xmlns:a16="http://schemas.microsoft.com/office/drawing/2014/main" id="{585E214D-5EA5-4473-A30B-6975923EAB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f-ZA" dirty="0"/>
              <a:t>Trends in de verkiezingsprogramma’s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F89C6CE-ED01-48C4-8AFC-454B1DCE16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f-ZA"/>
              <a:t>Frans van Zoest</a:t>
            </a:r>
          </a:p>
          <a:p>
            <a:r>
              <a:rPr lang="af-ZA"/>
              <a:t>Marian Zegwaard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AE09598-6A1F-4225-9F78-4BEC854995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af-ZA"/>
              <a:t>1 november 2023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B3248050-C552-463B-A0B0-E8496E7D4E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590B729-C984-41E2-8614-647A942854F6}"/>
              </a:ext>
            </a:extLst>
          </p:cNvPr>
          <p:cNvSpPr>
            <a:spLocks noGrp="1"/>
          </p:cNvSpPr>
          <p:nvPr>
            <p:ph type="body" idx="1000"/>
          </p:nvPr>
        </p:nvSpPr>
        <p:spPr/>
        <p:txBody>
          <a:bodyPr/>
          <a:lstStyle/>
          <a:p>
            <a:endParaRPr lang="af-ZA" dirty="0"/>
          </a:p>
        </p:txBody>
      </p:sp>
      <p:pic>
        <p:nvPicPr>
          <p:cNvPr id="1026" name="Picture 2" descr="Armband Ovale schakels zilver 14 mm">
            <a:extLst>
              <a:ext uri="{FF2B5EF4-FFF2-40B4-BE49-F238E27FC236}">
                <a16:creationId xmlns:a16="http://schemas.microsoft.com/office/drawing/2014/main" id="{1F6CDBD3-90FF-38FA-07DE-6743FEA60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295" y="1695236"/>
            <a:ext cx="3585681" cy="358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757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r>
              <a:rPr lang="nl-NL" dirty="0"/>
              <a:t>Extra zorgfuncties bij de bejaardentehuizen, voldoende functies voor intensieve zorg (meerdere partijen)</a:t>
            </a:r>
          </a:p>
          <a:p>
            <a:r>
              <a:rPr lang="nl-NL" dirty="0"/>
              <a:t>Gevarieerd woning aanbod zoals generatiewoningen PvdD en SGP</a:t>
            </a:r>
          </a:p>
          <a:p>
            <a:r>
              <a:rPr lang="nl-NL" dirty="0"/>
              <a:t>Fiscaal aantrekkelijk maken (PvdD)</a:t>
            </a:r>
          </a:p>
          <a:p>
            <a:r>
              <a:rPr lang="nl-NL" dirty="0"/>
              <a:t>Mantelzorgverlof als onderdeel van nieuw verlof stelsel (PVV)</a:t>
            </a:r>
          </a:p>
          <a:p>
            <a:r>
              <a:rPr lang="nl-NL" dirty="0"/>
              <a:t>Samen-beslissen met zorgorganisaties en overheid, </a:t>
            </a:r>
          </a:p>
          <a:p>
            <a:r>
              <a:rPr lang="nl-NL" dirty="0"/>
              <a:t>Meer inspraak van patiënten organisaties, mantelzorg volwaardige plek in systeem (NSC)</a:t>
            </a:r>
          </a:p>
          <a:p>
            <a:r>
              <a:rPr lang="nl-NL" dirty="0"/>
              <a:t>Huisarts poortwachter (D66)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Systeem initiatieven, deels helpend?</a:t>
            </a:r>
          </a:p>
        </p:txBody>
      </p:sp>
    </p:spTree>
    <p:extLst>
      <p:ext uri="{BB962C8B-B14F-4D97-AF65-F5344CB8AC3E}">
        <p14:creationId xmlns:p14="http://schemas.microsoft.com/office/powerpoint/2010/main" val="3672058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0D86987-BD9E-F2CD-0BD8-9FCBAD1C5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800" y="1879200"/>
            <a:ext cx="9327300" cy="4140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nl-NL" dirty="0"/>
              <a:t>Veel aandacht voor gemeenschapszin bij bijna alle partijen (PvdA/ BBB meest concreet samenhangende visie burger –gezondheid-wonen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nl-NL" dirty="0"/>
              <a:t>Burgerzeggenschap aan de voordeur </a:t>
            </a:r>
            <a:r>
              <a:rPr lang="nl-NL" dirty="0" err="1"/>
              <a:t>vs</a:t>
            </a:r>
            <a:r>
              <a:rPr lang="nl-NL" dirty="0"/>
              <a:t> formele zorg en overheid in de lead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nl-NL" dirty="0"/>
              <a:t>Gesprek met burger zelf is vooral binnen de initiatieven en met omgeving systemen wel gaande maar nog voorzichtig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nl-NL" dirty="0"/>
              <a:t>Werkvormen voor referendum, burgerberaad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nl-NL" dirty="0"/>
              <a:t>Alle partijen noemen voorwaarden die in samenhang basis kunnen zijn voor vorming ZG </a:t>
            </a:r>
          </a:p>
          <a:p>
            <a:pPr marL="457200" indent="-457200">
              <a:buAutoNum type="arabicPeriod"/>
            </a:pPr>
            <a:r>
              <a:rPr lang="nl-NL" dirty="0"/>
              <a:t>Verandering in financiering nodig </a:t>
            </a:r>
          </a:p>
          <a:p>
            <a:pPr marL="457200" indent="-457200">
              <a:buAutoNum type="arabicPeriod"/>
            </a:pPr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BA7682D-6CA9-6D06-8202-353C4CF2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conclusie</a:t>
            </a:r>
          </a:p>
        </p:txBody>
      </p:sp>
    </p:spTree>
    <p:extLst>
      <p:ext uri="{BB962C8B-B14F-4D97-AF65-F5344CB8AC3E}">
        <p14:creationId xmlns:p14="http://schemas.microsoft.com/office/powerpoint/2010/main" val="213501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r>
              <a:rPr lang="nl-NL" sz="1800" dirty="0"/>
              <a:t>Zorgzame gemeenschap is al langer een thema binnen Vilans</a:t>
            </a:r>
          </a:p>
          <a:p>
            <a:endParaRPr lang="nl-NL" sz="1800" dirty="0"/>
          </a:p>
          <a:p>
            <a:r>
              <a:rPr lang="nl-NL" sz="1800" dirty="0"/>
              <a:t>Monitor Zorgzame gemeenschap (in 2020)</a:t>
            </a:r>
            <a:r>
              <a:rPr lang="nl-NL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een samenwerking tussen Nederland Zorgt Voor Elkaar, </a:t>
            </a:r>
            <a:r>
              <a:rPr lang="nl-NL" sz="18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Movisie</a:t>
            </a:r>
            <a:r>
              <a:rPr lang="nl-NL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en Vilans</a:t>
            </a:r>
          </a:p>
          <a:p>
            <a:endParaRPr lang="nl-NL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1800" dirty="0">
                <a:ea typeface="Calibri" panose="020F0502020204030204" pitchFamily="34" charset="0"/>
                <a:cs typeface="Calibri" panose="020F0502020204030204" pitchFamily="34" charset="0"/>
              </a:rPr>
              <a:t>Kwalitatief, praktijkgericht onderzoek is in voorbereiding en het scannen van de verkiezingsprogramma’s is kennis wat kan helpen in deze voorbereiding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 voor Vilans</a:t>
            </a:r>
          </a:p>
        </p:txBody>
      </p:sp>
    </p:spTree>
    <p:extLst>
      <p:ext uri="{BB962C8B-B14F-4D97-AF65-F5344CB8AC3E}">
        <p14:creationId xmlns:p14="http://schemas.microsoft.com/office/powerpoint/2010/main" val="152113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204BE9C-ADD6-0702-3346-8BD04714DE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3 personen hebben 16 verkiezingsprogramma’s verdeeld en gelezen:</a:t>
            </a:r>
          </a:p>
          <a:p>
            <a:r>
              <a:rPr lang="nl-NL" dirty="0"/>
              <a:t>PvdA/GL ,BBB, VVD, </a:t>
            </a:r>
          </a:p>
          <a:p>
            <a:r>
              <a:rPr lang="nl-NL" dirty="0"/>
              <a:t>CU, CDA ,PvdD, NSC,</a:t>
            </a:r>
          </a:p>
          <a:p>
            <a:r>
              <a:rPr lang="nl-NL" dirty="0"/>
              <a:t>VOLT, SGP, </a:t>
            </a:r>
          </a:p>
          <a:p>
            <a:r>
              <a:rPr lang="nl-NL" dirty="0"/>
              <a:t>SP, D66, </a:t>
            </a:r>
          </a:p>
          <a:p>
            <a:r>
              <a:rPr lang="nl-NL" dirty="0"/>
              <a:t>Ja21, Denk, PVV , </a:t>
            </a:r>
          </a:p>
          <a:p>
            <a:r>
              <a:rPr lang="nl-NL" dirty="0" err="1"/>
              <a:t>FvD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1F6F6D-BED4-5599-F66B-36D18D1E0D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Wat wordt er gezegd over zorgzame gemeenschap?</a:t>
            </a:r>
          </a:p>
          <a:p>
            <a:r>
              <a:rPr lang="nl-NL" dirty="0"/>
              <a:t>Wat wordt gezegd over dit onderwerp in relatie tot systeempartijen? </a:t>
            </a:r>
          </a:p>
          <a:p>
            <a:r>
              <a:rPr lang="nl-NL" dirty="0"/>
              <a:t>Welke andere informatie in de programma’s draagt direct of indirect bij aan zorgzame gemeenschap…</a:t>
            </a:r>
          </a:p>
          <a:p>
            <a:r>
              <a:rPr lang="nl-NL" dirty="0"/>
              <a:t>Rol van de overheid?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553B01D-41E5-2035-F369-17CC3C94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gingen we te werk?</a:t>
            </a:r>
          </a:p>
        </p:txBody>
      </p:sp>
    </p:spTree>
    <p:extLst>
      <p:ext uri="{BB962C8B-B14F-4D97-AF65-F5344CB8AC3E}">
        <p14:creationId xmlns:p14="http://schemas.microsoft.com/office/powerpoint/2010/main" val="134488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860150"/>
            <a:ext cx="9089175" cy="4140000"/>
          </a:xfrm>
        </p:spPr>
        <p:txBody>
          <a:bodyPr/>
          <a:lstStyle/>
          <a:p>
            <a:r>
              <a:rPr lang="nl-NL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PvdA/GL ,BBB, CU, NSC: een visie gericht op</a:t>
            </a:r>
            <a:r>
              <a:rPr lang="nl-NL" kern="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het weer terug krijgen of versterken van de </a:t>
            </a:r>
            <a:r>
              <a:rPr lang="nl-NL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gemeenschapszin/ vergroten van verbondenheid</a:t>
            </a:r>
            <a:endParaRPr lang="nl-NL" dirty="0"/>
          </a:p>
          <a:p>
            <a:r>
              <a:rPr lang="nl-NL" dirty="0"/>
              <a:t>Gemeenschapszin komt het meest dichtbij het woord zorgzame gemeenschap</a:t>
            </a:r>
          </a:p>
          <a:p>
            <a:r>
              <a:rPr lang="nl-NL" dirty="0"/>
              <a:t>Meerdere partijen willen integrale aanpak </a:t>
            </a:r>
            <a:r>
              <a:rPr lang="nl-NL" dirty="0" err="1"/>
              <a:t>tbv</a:t>
            </a:r>
            <a:r>
              <a:rPr lang="nl-NL" dirty="0"/>
              <a:t> </a:t>
            </a:r>
            <a:r>
              <a:rPr lang="nl-NL" dirty="0" err="1"/>
              <a:t>gemeenschaps</a:t>
            </a:r>
            <a:r>
              <a:rPr lang="nl-NL" dirty="0"/>
              <a:t> gevoel en lokale samenwerking </a:t>
            </a:r>
          </a:p>
          <a:p>
            <a:r>
              <a:rPr lang="nl-NL" dirty="0"/>
              <a:t>Netwerk van burgers en verschillende (zorg)professionals en gericht op gezondheid, eenzaamheid, armoede en werkloosheid en de ouderen</a:t>
            </a:r>
          </a:p>
          <a:p>
            <a:r>
              <a:rPr lang="nl-NL" dirty="0"/>
              <a:t>Partijen beogen betere samenwerking formeel en informele netwerken waarbij verschil tussen burger wel/niet aan de voordeur (D66, SP)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zeggen programma’s over zorgzame gemeenschappen/buurten</a:t>
            </a:r>
          </a:p>
        </p:txBody>
      </p:sp>
    </p:spTree>
    <p:extLst>
      <p:ext uri="{BB962C8B-B14F-4D97-AF65-F5344CB8AC3E}">
        <p14:creationId xmlns:p14="http://schemas.microsoft.com/office/powerpoint/2010/main" val="263019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2238374"/>
            <a:ext cx="9089175" cy="3514125"/>
          </a:xfrm>
        </p:spPr>
        <p:txBody>
          <a:bodyPr/>
          <a:lstStyle/>
          <a:p>
            <a:pPr marL="342000" lvl="1" indent="0">
              <a:buNone/>
            </a:pPr>
            <a:r>
              <a:rPr lang="nl-NL" dirty="0"/>
              <a:t>Financiële steun</a:t>
            </a:r>
          </a:p>
          <a:p>
            <a:pPr lvl="1"/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PvdA/GL, SP en PvdA/</a:t>
            </a:r>
            <a:r>
              <a:rPr lang="nl-NL" sz="1800" kern="0" dirty="0" err="1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Groenlinks</a:t>
            </a:r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nl-NL" dirty="0"/>
          </a:p>
          <a:p>
            <a:pPr lvl="1"/>
            <a:r>
              <a:rPr lang="nl-NL" dirty="0"/>
              <a:t>Betaald vormen van mantelzorgverlof (PvdA/GL, PVV) vrijwilligersverlof (CDA) betaalde mantelzorg, gemeenschapsfonds lokaal (CDA), middelen voor wijkteams</a:t>
            </a:r>
          </a:p>
          <a:p>
            <a:pPr lvl="1"/>
            <a:r>
              <a:rPr lang="nl-NL" dirty="0"/>
              <a:t>Aantal zorgwetten beperken</a:t>
            </a:r>
          </a:p>
          <a:p>
            <a:pPr lvl="1"/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Stimulerende factoren voor ook vorming  zorgzame gemeenschappen </a:t>
            </a:r>
          </a:p>
        </p:txBody>
      </p:sp>
    </p:spTree>
    <p:extLst>
      <p:ext uri="{BB962C8B-B14F-4D97-AF65-F5344CB8AC3E}">
        <p14:creationId xmlns:p14="http://schemas.microsoft.com/office/powerpoint/2010/main" val="3475159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pPr marL="342000" lvl="1" indent="0">
              <a:buNone/>
            </a:pPr>
            <a:r>
              <a:rPr lang="nl-NL" dirty="0"/>
              <a:t>Inspraak</a:t>
            </a:r>
          </a:p>
          <a:p>
            <a:pPr lvl="1"/>
            <a:r>
              <a:rPr lang="nl-NL" dirty="0"/>
              <a:t>Wet op </a:t>
            </a:r>
            <a:r>
              <a:rPr lang="nl-NL" dirty="0" err="1"/>
              <a:t>maatsch</a:t>
            </a:r>
            <a:r>
              <a:rPr lang="nl-NL" dirty="0"/>
              <a:t> initiatief, burgerberaad, referendum, inspraak vanuit praktijkervaring (NSC)</a:t>
            </a:r>
          </a:p>
          <a:p>
            <a:pPr lvl="1"/>
            <a:r>
              <a:rPr lang="nl-NL" sz="2000" kern="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Slag</a:t>
            </a:r>
            <a:r>
              <a:rPr lang="nl-NL" sz="20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concreter (PvdA/GL) gemeenten dienen in samenspraak met wooncoöperaties, huurders, ouderenorganisaties een visie te ontwikkelen op wonen die tegemoet komt aan de zorgbehoeften. </a:t>
            </a:r>
          </a:p>
          <a:p>
            <a:pPr lvl="1"/>
            <a:r>
              <a:rPr lang="nl-NL" kern="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Burgerschap heeft ook verantwoordelijkheden, rechten en plichten (NSC)</a:t>
            </a:r>
            <a:endParaRPr lang="nl-NL" sz="2000" kern="0" dirty="0">
              <a:effectLst/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lvl="1"/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Stimulerende factoren voor ook vorming  zorgzame gemeenschappen </a:t>
            </a:r>
          </a:p>
        </p:txBody>
      </p:sp>
    </p:spTree>
    <p:extLst>
      <p:ext uri="{BB962C8B-B14F-4D97-AF65-F5344CB8AC3E}">
        <p14:creationId xmlns:p14="http://schemas.microsoft.com/office/powerpoint/2010/main" val="289058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pPr marL="342000" lvl="1" indent="0">
              <a:buNone/>
            </a:pPr>
            <a:r>
              <a:rPr lang="nl-NL" dirty="0"/>
              <a:t>Variatie in opbouw van de lokale bevolking (niet in de bubbel)</a:t>
            </a:r>
          </a:p>
          <a:p>
            <a:pPr lvl="1"/>
            <a:r>
              <a:rPr lang="nl-NL" dirty="0"/>
              <a:t>Leeftijd, werkenden en niet-werkenden en  zorgafhankelijken en zorgbehoevenden, verschil in opleidingsniveau (BBB en DENK zonder expliciet zorgzame samenleving te noemen)</a:t>
            </a:r>
          </a:p>
          <a:p>
            <a:r>
              <a:rPr lang="nl-NL" dirty="0"/>
              <a:t>Ontmoeting in de woon- en leefomgeving</a:t>
            </a:r>
          </a:p>
          <a:p>
            <a:pPr lvl="1"/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SP, PvdA/</a:t>
            </a:r>
            <a:r>
              <a:rPr lang="nl-NL" sz="1800" kern="0" dirty="0">
                <a:latin typeface="Georgia" panose="02040502050405020303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GL </a:t>
            </a:r>
            <a:r>
              <a:rPr lang="nl-NL" dirty="0"/>
              <a:t>(</a:t>
            </a:r>
            <a:r>
              <a:rPr lang="nl-NL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BBB, CDA, Volt, PvdA/GL, SP)</a:t>
            </a:r>
            <a:endParaRPr lang="nl-NL" dirty="0"/>
          </a:p>
          <a:p>
            <a:pPr lvl="1"/>
            <a:r>
              <a:rPr lang="nl-NL" dirty="0"/>
              <a:t>Samen eten, bieb, buurthuis, wijkcentrum, muziekcentra, vereniging</a:t>
            </a:r>
          </a:p>
          <a:p>
            <a:pPr lvl="1"/>
            <a:r>
              <a:rPr lang="nl-NL" dirty="0"/>
              <a:t>Zorg voor elkaar (NSC)</a:t>
            </a:r>
          </a:p>
          <a:p>
            <a:pPr lvl="1"/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Stimulerende factoren voor ook vorming  zorgzame gemeenschappen</a:t>
            </a:r>
          </a:p>
        </p:txBody>
      </p:sp>
    </p:spTree>
    <p:extLst>
      <p:ext uri="{BB962C8B-B14F-4D97-AF65-F5344CB8AC3E}">
        <p14:creationId xmlns:p14="http://schemas.microsoft.com/office/powerpoint/2010/main" val="366337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r>
              <a:rPr lang="nl-NL" dirty="0"/>
              <a:t>Wonen (</a:t>
            </a:r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BBB, het CDA, de PvdD,  SGP, NSC) </a:t>
            </a:r>
            <a:endParaRPr lang="nl-NL" dirty="0"/>
          </a:p>
          <a:p>
            <a:pPr lvl="1"/>
            <a:r>
              <a:rPr lang="nl-NL" dirty="0"/>
              <a:t>Plek om elkaar te ontmoeten; hofjes, meerdere generatiewoningen</a:t>
            </a:r>
          </a:p>
          <a:p>
            <a:pPr lvl="1"/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binnen huidige woonvormen plekken nodig in het huis en in de buurt waar mensen elkaar kunnen </a:t>
            </a:r>
          </a:p>
          <a:p>
            <a:pPr lvl="1"/>
            <a:r>
              <a:rPr lang="nl-NL" sz="1800" kern="0" dirty="0">
                <a:latin typeface="Georgia" panose="02040502050405020303" pitchFamily="18" charset="0"/>
              </a:rPr>
              <a:t>Verenigingsleven en coöperaties </a:t>
            </a:r>
            <a:r>
              <a:rPr lang="nl-NL" sz="1800" kern="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regels versoepelen en zorgen voor ruimtes om bij elkaar te komen.</a:t>
            </a:r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/>
              <a:t>Stimulerende factoren voor vorming  zorgzame gemeenschappen</a:t>
            </a:r>
          </a:p>
        </p:txBody>
      </p:sp>
    </p:spTree>
    <p:extLst>
      <p:ext uri="{BB962C8B-B14F-4D97-AF65-F5344CB8AC3E}">
        <p14:creationId xmlns:p14="http://schemas.microsoft.com/office/powerpoint/2010/main" val="196500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2E7A7DB-78E5-DE2E-D1B8-CBA9323E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8799" y="1612500"/>
            <a:ext cx="9089175" cy="4140000"/>
          </a:xfrm>
        </p:spPr>
        <p:txBody>
          <a:bodyPr/>
          <a:lstStyle/>
          <a:p>
            <a:r>
              <a:rPr lang="nl-NL" sz="18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PvdA/GL: </a:t>
            </a:r>
            <a:r>
              <a:rPr lang="nl-NL" sz="1800" kern="0" dirty="0">
                <a:solidFill>
                  <a:srgbClr val="000000"/>
                </a:solidFill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S</a:t>
            </a:r>
            <a:r>
              <a:rPr lang="nl-NL" sz="18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amenwerking formele en informele zorgverleners en </a:t>
            </a:r>
            <a:r>
              <a:rPr lang="nl-NL" sz="18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wijkteams als opbouwwerkers: professionals die actief lokale gemeenschappen vormen en burgers ondersteunen om zich collectief te organiseren</a:t>
            </a:r>
            <a:r>
              <a:rPr lang="nl-NL" sz="18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 </a:t>
            </a:r>
          </a:p>
          <a:p>
            <a:r>
              <a:rPr lang="nl-NL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BBB: hamert op luisteren en serieus nemen van de burger door overheid</a:t>
            </a:r>
          </a:p>
          <a:p>
            <a:r>
              <a:rPr lang="nl-NL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CDA, D66 en NSC: </a:t>
            </a:r>
            <a:r>
              <a:rPr lang="nl-NL" sz="1800" dirty="0">
                <a:solidFill>
                  <a:srgbClr val="000000"/>
                </a:solidFill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Z</a:t>
            </a:r>
            <a:r>
              <a:rPr lang="nl-NL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orgprofessional centrale rol, zorg op wijkniveau en maatschappelijke dienstplicht en iedereen recht op zorg</a:t>
            </a:r>
          </a:p>
          <a:p>
            <a:r>
              <a:rPr lang="nl-NL" sz="18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SGP: integrale zorg, maatschappelijke organisaties, woningbouwverenigingen en kerk </a:t>
            </a:r>
          </a:p>
          <a:p>
            <a:r>
              <a:rPr lang="nl-NL" sz="1800" dirty="0">
                <a:effectLst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CU: samenwerking </a:t>
            </a:r>
            <a:r>
              <a:rPr lang="nl-NL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vrijwilligersloketten, coöperaties, verenigingsleven, kinderopvang, huizen van ontmoeting in dorp en wijk, steunpunten mantelzorg, mantelzorglijn en de luisterlijn. </a:t>
            </a:r>
            <a:endParaRPr lang="nl-NL" sz="1800" dirty="0">
              <a:effectLst/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nl-NL" sz="1800" kern="0" dirty="0">
              <a:solidFill>
                <a:srgbClr val="000000"/>
              </a:solidFill>
              <a:latin typeface="Georgia" panose="02040502050405020303" pitchFamily="18" charset="0"/>
              <a:ea typeface="Georgia" panose="02040502050405020303" pitchFamily="18" charset="0"/>
              <a:cs typeface="Calibri" panose="020F0502020204030204" pitchFamily="34" charset="0"/>
            </a:endParaRPr>
          </a:p>
          <a:p>
            <a:r>
              <a:rPr lang="nl-NL" sz="18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 </a:t>
            </a:r>
          </a:p>
          <a:p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59971B-E140-2701-6836-34E0E1E0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Zorgzame gemeenschap en systeempartijen</a:t>
            </a:r>
          </a:p>
        </p:txBody>
      </p:sp>
    </p:spTree>
    <p:extLst>
      <p:ext uri="{BB962C8B-B14F-4D97-AF65-F5344CB8AC3E}">
        <p14:creationId xmlns:p14="http://schemas.microsoft.com/office/powerpoint/2010/main" val="278310606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 met logo">
  <a:themeElements>
    <a:clrScheme name="Kleuren Vilans PP">
      <a:dk1>
        <a:srgbClr val="5E356F"/>
      </a:dk1>
      <a:lt1>
        <a:srgbClr val="5E356F"/>
      </a:lt1>
      <a:dk2>
        <a:srgbClr val="C4C700"/>
      </a:dk2>
      <a:lt2>
        <a:srgbClr val="404040"/>
      </a:lt2>
      <a:accent1>
        <a:srgbClr val="C4E6F6"/>
      </a:accent1>
      <a:accent2>
        <a:srgbClr val="F0F1CA"/>
      </a:accent2>
      <a:accent3>
        <a:srgbClr val="D7CCDB"/>
      </a:accent3>
      <a:accent4>
        <a:srgbClr val="E7F5FC"/>
      </a:accent4>
      <a:accent5>
        <a:srgbClr val="F9F9EA"/>
      </a:accent5>
      <a:accent6>
        <a:srgbClr val="EFEBF1"/>
      </a:accent6>
      <a:hlink>
        <a:srgbClr val="000000"/>
      </a:hlink>
      <a:folHlink>
        <a:srgbClr val="000000"/>
      </a:folHlink>
    </a:clrScheme>
    <a:fontScheme name="Lettertypen Vilans PP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Bedrijfspresentatie Vilans verbeterd.potx" id="{C4E06137-D76D-42E9-A1A6-3AFAC9ACA2F7}" vid="{9E1B64BD-71B5-4518-82F1-8A2D155C7068}"/>
    </a:ext>
  </a:extLst>
</a:theme>
</file>

<file path=ppt/theme/theme2.xml><?xml version="1.0" encoding="utf-8"?>
<a:theme xmlns:a="http://schemas.openxmlformats.org/drawingml/2006/main" name="Kantoorthema">
  <a:themeElements>
    <a:clrScheme name="Notes colors">
      <a:dk1>
        <a:srgbClr val="5E356F"/>
      </a:dk1>
      <a:lt1>
        <a:srgbClr val="5E356F"/>
      </a:lt1>
      <a:dk2>
        <a:srgbClr val="C4C700"/>
      </a:dk2>
      <a:lt2>
        <a:srgbClr val="404040"/>
      </a:lt2>
      <a:accent1>
        <a:srgbClr val="C4E6F6"/>
      </a:accent1>
      <a:accent2>
        <a:srgbClr val="F0F1CA"/>
      </a:accent2>
      <a:accent3>
        <a:srgbClr val="D7CCDB"/>
      </a:accent3>
      <a:accent4>
        <a:srgbClr val="E7F5FC"/>
      </a:accent4>
      <a:accent5>
        <a:srgbClr val="F9F9EA"/>
      </a:accent5>
      <a:accent6>
        <a:srgbClr val="EFEBF1"/>
      </a:accent6>
      <a:hlink>
        <a:srgbClr val="000000"/>
      </a:hlink>
      <a:folHlink>
        <a:srgbClr val="000000"/>
      </a:folHlink>
    </a:clrScheme>
    <a:fontScheme name="Notes fonts">
      <a:majorFont>
        <a:latin typeface="Trebuchet MS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Handout colors">
      <a:dk1>
        <a:srgbClr val="5E356F"/>
      </a:dk1>
      <a:lt1>
        <a:srgbClr val="5E356F"/>
      </a:lt1>
      <a:dk2>
        <a:srgbClr val="C4C700"/>
      </a:dk2>
      <a:lt2>
        <a:srgbClr val="404040"/>
      </a:lt2>
      <a:accent1>
        <a:srgbClr val="C4E6F6"/>
      </a:accent1>
      <a:accent2>
        <a:srgbClr val="F0F1CA"/>
      </a:accent2>
      <a:accent3>
        <a:srgbClr val="D7CCDB"/>
      </a:accent3>
      <a:accent4>
        <a:srgbClr val="E7F5FC"/>
      </a:accent4>
      <a:accent5>
        <a:srgbClr val="F9F9EA"/>
      </a:accent5>
      <a:accent6>
        <a:srgbClr val="EFEBF1"/>
      </a:accent6>
      <a:hlink>
        <a:srgbClr val="000000"/>
      </a:hlink>
      <a:folHlink>
        <a:srgbClr val="000000"/>
      </a:folHlink>
    </a:clrScheme>
    <a:fontScheme name="Handout fonts">
      <a:majorFont>
        <a:latin typeface="Trebuchet MS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leuren Vilans PP">
    <a:dk1>
      <a:srgbClr val="5E356F"/>
    </a:dk1>
    <a:lt1>
      <a:srgbClr val="5E356F"/>
    </a:lt1>
    <a:dk2>
      <a:srgbClr val="C4C700"/>
    </a:dk2>
    <a:lt2>
      <a:srgbClr val="404040"/>
    </a:lt2>
    <a:accent1>
      <a:srgbClr val="C4E6F6"/>
    </a:accent1>
    <a:accent2>
      <a:srgbClr val="F0F1CA"/>
    </a:accent2>
    <a:accent3>
      <a:srgbClr val="D7CCDB"/>
    </a:accent3>
    <a:accent4>
      <a:srgbClr val="E7F5FC"/>
    </a:accent4>
    <a:accent5>
      <a:srgbClr val="F9F9EA"/>
    </a:accent5>
    <a:accent6>
      <a:srgbClr val="EFEBF1"/>
    </a:accent6>
    <a:hlink>
      <a:srgbClr val="000000"/>
    </a:hlink>
    <a:folHlink>
      <a:srgbClr val="0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juid xmlns="http://www.joulesunlimited.com/juid"/>
</file>

<file path=customXml/item10.xml><?xml version="1.0" encoding="utf-8"?>
<juid xmlns="http://www.joulesunlimited.com/juid"/>
</file>

<file path=customXml/item100.xml><?xml version="1.0" encoding="utf-8"?>
<juid xmlns="http://www.joulesunlimited.com/juid"/>
</file>

<file path=customXml/item101.xml><?xml version="1.0" encoding="utf-8"?>
<juid xmlns="http://www.joulesunlimited.com/juid"/>
</file>

<file path=customXml/item102.xml><?xml version="1.0" encoding="utf-8"?>
<juid xmlns="http://www.joulesunlimited.com/juid"/>
</file>

<file path=customXml/item103.xml><?xml version="1.0" encoding="utf-8"?>
<juid xmlns="http://www.joulesunlimited.com/juid"/>
</file>

<file path=customXml/item104.xml><?xml version="1.0" encoding="utf-8"?>
<juid xmlns="http://www.joulesunlimited.com/juid"/>
</file>

<file path=customXml/item105.xml><?xml version="1.0" encoding="utf-8"?>
<juid xmlns="http://www.joulesunlimited.com/juid"/>
</file>

<file path=customXml/item106.xml><?xml version="1.0" encoding="utf-8"?>
<juid xmlns="http://www.joulesunlimited.com/juid"/>
</file>

<file path=customXml/item107.xml><?xml version="1.0" encoding="utf-8"?>
<juid xmlns="http://www.joulesunlimited.com/juid"/>
</file>

<file path=customXml/item108.xml><?xml version="1.0" encoding="utf-8"?>
<juid xmlns="http://www.joulesunlimited.com/juid"/>
</file>

<file path=customXml/item109.xml><?xml version="1.0" encoding="utf-8"?>
<juid xmlns="http://www.joulesunlimited.com/juid"/>
</file>

<file path=customXml/item11.xml><?xml version="1.0" encoding="utf-8"?>
<juid xmlns="http://www.joulesunlimited.com/juid"/>
</file>

<file path=customXml/item110.xml><?xml version="1.0" encoding="utf-8"?>
<juid xmlns="http://www.joulesunlimited.com/juid"/>
</file>

<file path=customXml/item111.xml><?xml version="1.0" encoding="utf-8"?>
<juid xmlns="http://www.joulesunlimited.com/juid"/>
</file>

<file path=customXml/item112.xml><?xml version="1.0" encoding="utf-8"?>
<juid xmlns="http://www.joulesunlimited.com/juid"/>
</file>

<file path=customXml/item113.xml><?xml version="1.0" encoding="utf-8"?>
<juid xmlns="http://www.joulesunlimited.com/juid"/>
</file>

<file path=customXml/item114.xml><?xml version="1.0" encoding="utf-8"?>
<juid xmlns="http://www.joulesunlimited.com/juid"/>
</file>

<file path=customXml/item115.xml><?xml version="1.0" encoding="utf-8"?>
<juid xmlns="http://www.joulesunlimited.com/juid"/>
</file>

<file path=customXml/item116.xml><?xml version="1.0" encoding="utf-8"?>
<juid xmlns="http://www.joulesunlimited.com/juid"/>
</file>

<file path=customXml/item117.xml><?xml version="1.0" encoding="utf-8"?>
<juid xmlns="http://www.joulesunlimited.com/juid"/>
</file>

<file path=customXml/item118.xml><?xml version="1.0" encoding="utf-8"?>
<juid xmlns="http://www.joulesunlimited.com/juid"/>
</file>

<file path=customXml/item119.xml><?xml version="1.0" encoding="utf-8"?>
<juid xmlns="http://www.joulesunlimited.com/juid"/>
</file>

<file path=customXml/item12.xml><?xml version="1.0" encoding="utf-8"?>
<juid xmlns="http://www.joulesunlimited.com/juid"/>
</file>

<file path=customXml/item120.xml><?xml version="1.0" encoding="utf-8"?>
<juid xmlns="http://www.joulesunlimited.com/juid"/>
</file>

<file path=customXml/item121.xml><?xml version="1.0" encoding="utf-8"?>
<juid xmlns="http://www.joulesunlimited.com/juid"/>
</file>

<file path=customXml/item122.xml><?xml version="1.0" encoding="utf-8"?>
<juid xmlns="http://www.joulesunlimited.com/juid"/>
</file>

<file path=customXml/item123.xml><?xml version="1.0" encoding="utf-8"?>
<juid xmlns="http://www.joulesunlimited.com/juid"/>
</file>

<file path=customXml/item124.xml><?xml version="1.0" encoding="utf-8"?>
<juid xmlns="http://www.joulesunlimited.com/juid"/>
</file>

<file path=customXml/item125.xml><?xml version="1.0" encoding="utf-8"?>
<juid xmlns="http://www.joulesunlimited.com/juid"/>
</file>

<file path=customXml/item126.xml><?xml version="1.0" encoding="utf-8"?>
<juid xmlns="http://www.joulesunlimited.com/juid"/>
</file>

<file path=customXml/item127.xml><?xml version="1.0" encoding="utf-8"?>
<juid xmlns="http://www.joulesunlimited.com/juid"/>
</file>

<file path=customXml/item128.xml><?xml version="1.0" encoding="utf-8"?>
<juid xmlns="http://www.joulesunlimited.com/juid"/>
</file>

<file path=customXml/item129.xml><?xml version="1.0" encoding="utf-8"?>
<juid xmlns="http://www.joulesunlimited.com/juid"/>
</file>

<file path=customXml/item13.xml><?xml version="1.0" encoding="utf-8"?>
<juid xmlns="http://www.joulesunlimited.com/juid"/>
</file>

<file path=customXml/item130.xml><?xml version="1.0" encoding="utf-8"?>
<juid xmlns="http://www.joulesunlimited.com/juid"/>
</file>

<file path=customXml/item131.xml><?xml version="1.0" encoding="utf-8"?>
<juid xmlns="http://www.joulesunlimited.com/juid"/>
</file>

<file path=customXml/item132.xml><?xml version="1.0" encoding="utf-8"?>
<juid xmlns="http://www.joulesunlimited.com/juid"/>
</file>

<file path=customXml/item133.xml><?xml version="1.0" encoding="utf-8"?>
<juid xmlns="http://www.joulesunlimited.com/juid"/>
</file>

<file path=customXml/item134.xml><?xml version="1.0" encoding="utf-8"?>
<juid xmlns="http://www.joulesunlimited.com/juid"/>
</file>

<file path=customXml/item135.xml><?xml version="1.0" encoding="utf-8"?>
<juid xmlns="http://www.joulesunlimited.com/juid"/>
</file>

<file path=customXml/item136.xml><?xml version="1.0" encoding="utf-8"?>
<juid xmlns="http://www.joulesunlimited.com/juid"/>
</file>

<file path=customXml/item137.xml><?xml version="1.0" encoding="utf-8"?>
<juid xmlns="http://www.joulesunlimited.com/juid"/>
</file>

<file path=customXml/item138.xml><?xml version="1.0" encoding="utf-8"?>
<juid xmlns="http://www.joulesunlimited.com/juid"/>
</file>

<file path=customXml/item139.xml><?xml version="1.0" encoding="utf-8"?>
<juid xmlns="http://www.joulesunlimited.com/juid"/>
</file>

<file path=customXml/item14.xml><?xml version="1.0" encoding="utf-8"?>
<juid xmlns="http://www.joulesunlimited.com/juid"/>
</file>

<file path=customXml/item140.xml><?xml version="1.0" encoding="utf-8"?>
<juid xmlns="http://www.joulesunlimited.com/juid"/>
</file>

<file path=customXml/item141.xml><?xml version="1.0" encoding="utf-8"?>
<juid xmlns="http://www.joulesunlimited.com/juid"/>
</file>

<file path=customXml/item142.xml><?xml version="1.0" encoding="utf-8"?>
<juid xmlns="http://www.joulesunlimited.com/juid"/>
</file>

<file path=customXml/item143.xml><?xml version="1.0" encoding="utf-8"?>
<juid xmlns="http://www.joulesunlimited.com/juid"/>
</file>

<file path=customXml/item144.xml><?xml version="1.0" encoding="utf-8"?>
<juid xmlns="http://www.joulesunlimited.com/juid"/>
</file>

<file path=customXml/item145.xml><?xml version="1.0" encoding="utf-8"?>
<juid xmlns="http://www.joulesunlimited.com/juid"/>
</file>

<file path=customXml/item146.xml><?xml version="1.0" encoding="utf-8"?>
<juid xmlns="http://www.joulesunlimited.com/juid"/>
</file>

<file path=customXml/item147.xml><?xml version="1.0" encoding="utf-8"?>
<juid xmlns="http://www.joulesunlimited.com/juid"/>
</file>

<file path=customXml/item148.xml><?xml version="1.0" encoding="utf-8"?>
<juid xmlns="http://www.joulesunlimited.com/juid"/>
</file>

<file path=customXml/item149.xml><?xml version="1.0" encoding="utf-8"?>
<juid xmlns="http://www.joulesunlimited.com/juid"/>
</file>

<file path=customXml/item15.xml><?xml version="1.0" encoding="utf-8"?>
<juid xmlns="http://www.joulesunlimited.com/juid"/>
</file>

<file path=customXml/item150.xml><?xml version="1.0" encoding="utf-8"?>
<juid xmlns="http://www.joulesunlimited.com/juid"/>
</file>

<file path=customXml/item151.xml><?xml version="1.0" encoding="utf-8"?>
<juid xmlns="http://www.joulesunlimited.com/juid"/>
</file>

<file path=customXml/item152.xml><?xml version="1.0" encoding="utf-8"?>
<juid xmlns="http://www.joulesunlimited.com/juid"/>
</file>

<file path=customXml/item153.xml><?xml version="1.0" encoding="utf-8"?>
<juid xmlns="http://www.joulesunlimited.com/juid"/>
</file>

<file path=customXml/item154.xml><?xml version="1.0" encoding="utf-8"?>
<juid xmlns="http://www.joulesunlimited.com/juid"/>
</file>

<file path=customXml/item155.xml><?xml version="1.0" encoding="utf-8"?>
<juid xmlns="http://www.joulesunlimited.com/juid"/>
</file>

<file path=customXml/item156.xml><?xml version="1.0" encoding="utf-8"?>
<juid xmlns="http://www.joulesunlimited.com/juid"/>
</file>

<file path=customXml/item157.xml><?xml version="1.0" encoding="utf-8"?>
<juid xmlns="http://www.joulesunlimited.com/juid"/>
</file>

<file path=customXml/item158.xml><?xml version="1.0" encoding="utf-8"?>
<juid xmlns="http://www.joulesunlimited.com/juid"/>
</file>

<file path=customXml/item16.xml><?xml version="1.0" encoding="utf-8"?>
<juid xmlns="http://www.joulesunlimited.com/juid"/>
</file>

<file path=customXml/item17.xml><?xml version="1.0" encoding="utf-8"?>
<juid xmlns="http://www.joulesunlimited.com/juid"/>
</file>

<file path=customXml/item18.xml><?xml version="1.0" encoding="utf-8"?>
<juid xmlns="http://www.joulesunlimited.com/juid"/>
</file>

<file path=customXml/item19.xml><?xml version="1.0" encoding="utf-8"?>
<juid xmlns="http://www.joulesunlimited.com/juid"/>
</file>

<file path=customXml/item2.xml><?xml version="1.0" encoding="utf-8"?>
<juid xmlns="http://www.joulesunlimited.com/juid"/>
</file>

<file path=customXml/item20.xml><?xml version="1.0" encoding="utf-8"?>
<juid xmlns="http://www.joulesunlimited.com/juid"/>
</file>

<file path=customXml/item21.xml><?xml version="1.0" encoding="utf-8"?>
<juid xmlns="http://www.joulesunlimited.com/juid"/>
</file>

<file path=customXml/item22.xml><?xml version="1.0" encoding="utf-8"?>
<juid xmlns="http://www.joulesunlimited.com/juid"/>
</file>

<file path=customXml/item23.xml><?xml version="1.0" encoding="utf-8"?>
<juid xmlns="http://www.joulesunlimited.com/juid"/>
</file>

<file path=customXml/item24.xml><?xml version="1.0" encoding="utf-8"?>
<juid xmlns="http://www.joulesunlimited.com/juid"/>
</file>

<file path=customXml/item25.xml><?xml version="1.0" encoding="utf-8"?>
<juid xmlns="http://www.joulesunlimited.com/juid"/>
</file>

<file path=customXml/item2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7.xml><?xml version="1.0" encoding="utf-8"?>
<juid xmlns="http://www.joulesunlimited.com/juid"/>
</file>

<file path=customXml/item28.xml><?xml version="1.0" encoding="utf-8"?>
<juid xmlns="http://www.joulesunlimited.com/juid"/>
</file>

<file path=customXml/item29.xml><?xml version="1.0" encoding="utf-8"?>
<juid xmlns="http://www.joulesunlimited.com/juid"/>
</file>

<file path=customXml/item3.xml><?xml version="1.0" encoding="utf-8"?>
<juid xmlns="http://www.joulesunlimited.com/juid"/>
</file>

<file path=customXml/item30.xml><?xml version="1.0" encoding="utf-8"?>
<juid xmlns="http://www.joulesunlimited.com/juid"/>
</file>

<file path=customXml/item31.xml><?xml version="1.0" encoding="utf-8"?>
<juid xmlns="http://www.joulesunlimited.com/juid"/>
</file>

<file path=customXml/item32.xml><?xml version="1.0" encoding="utf-8"?>
<juid xmlns="http://www.joulesunlimited.com/juid"/>
</file>

<file path=customXml/item33.xml><?xml version="1.0" encoding="utf-8"?>
<juid xmlns="http://www.joulesunlimited.com/juid"/>
</file>

<file path=customXml/item34.xml><?xml version="1.0" encoding="utf-8"?>
<juid xmlns="http://www.joulesunlimited.com/juid"/>
</file>

<file path=customXml/item35.xml><?xml version="1.0" encoding="utf-8"?>
<juid xmlns="http://www.joulesunlimited.com/juid"/>
</file>

<file path=customXml/item36.xml><?xml version="1.0" encoding="utf-8"?>
<juid xmlns="http://www.joulesunlimited.com/juid"/>
</file>

<file path=customXml/item37.xml><?xml version="1.0" encoding="utf-8"?>
<juid xmlns="http://www.joulesunlimited.com/juid"/>
</file>

<file path=customXml/item38.xml><?xml version="1.0" encoding="utf-8"?>
<juid xmlns="http://www.joulesunlimited.com/juid"/>
</file>

<file path=customXml/item39.xml><?xml version="1.0" encoding="utf-8"?>
<juid xmlns="http://www.joulesunlimited.com/juid"/>
</file>

<file path=customXml/item4.xml><?xml version="1.0" encoding="utf-8"?>
<juid xmlns="http://www.joulesunlimited.com/juid"/>
</file>

<file path=customXml/item40.xml><?xml version="1.0" encoding="utf-8"?>
<juid xmlns="http://www.joulesunlimited.com/juid"/>
</file>

<file path=customXml/item41.xml><?xml version="1.0" encoding="utf-8"?>
<juid xmlns="http://www.joulesunlimited.com/juid"/>
</file>

<file path=customXml/item42.xml><?xml version="1.0" encoding="utf-8"?>
<juid xmlns="http://www.joulesunlimited.com/juid"/>
</file>

<file path=customXml/item43.xml><?xml version="1.0" encoding="utf-8"?>
<juid xmlns="http://www.joulesunlimited.com/juid"/>
</file>

<file path=customXml/item44.xml><?xml version="1.0" encoding="utf-8"?>
<juid xmlns="http://www.joulesunlimited.com/juid"/>
</file>

<file path=customXml/item45.xml><?xml version="1.0" encoding="utf-8"?>
<juid xmlns="http://www.joulesunlimited.com/juid"/>
</file>

<file path=customXml/item46.xml><?xml version="1.0" encoding="utf-8"?>
<juid xmlns="http://www.joulesunlimited.com/juid"/>
</file>

<file path=customXml/item47.xml><?xml version="1.0" encoding="utf-8"?>
<juid xmlns="http://www.joulesunlimited.com/juid"/>
</file>

<file path=customXml/item48.xml><?xml version="1.0" encoding="utf-8"?>
<juid xmlns="http://www.joulesunlimited.com/juid"/>
</file>

<file path=customXml/item49.xml><?xml version="1.0" encoding="utf-8"?>
<juid xmlns="http://www.joulesunlimited.com/juid"/>
</file>

<file path=customXml/item5.xml><?xml version="1.0" encoding="utf-8"?>
<juid xmlns="http://www.joulesunlimited.com/juid"/>
</file>

<file path=customXml/item50.xml><?xml version="1.0" encoding="utf-8"?>
<juid xmlns="http://www.joulesunlimited.com/juid"/>
</file>

<file path=customXml/item51.xml><?xml version="1.0" encoding="utf-8"?>
<juid xmlns="http://www.joulesunlimited.com/juid"/>
</file>

<file path=customXml/item52.xml><?xml version="1.0" encoding="utf-8"?>
<juid xmlns="http://www.joulesunlimited.com/juid"/>
</file>

<file path=customXml/item53.xml><?xml version="1.0" encoding="utf-8"?>
<juid xmlns="http://www.joulesunlimited.com/juid"/>
</file>

<file path=customXml/item54.xml><?xml version="1.0" encoding="utf-8"?>
<juid xmlns="http://www.joulesunlimited.com/juid"/>
</file>

<file path=customXml/item55.xml><?xml version="1.0" encoding="utf-8"?>
<juid xmlns="http://www.joulesunlimited.com/juid"/>
</file>

<file path=customXml/item56.xml><?xml version="1.0" encoding="utf-8"?>
<juid xmlns="http://www.joulesunlimited.com/juid"/>
</file>

<file path=customXml/item57.xml><?xml version="1.0" encoding="utf-8"?>
<juid xmlns="http://www.joulesunlimited.com/juid"/>
</file>

<file path=customXml/item58.xml><?xml version="1.0" encoding="utf-8"?>
<juid xmlns="http://www.joulesunlimited.com/juid"/>
</file>

<file path=customXml/item59.xml><?xml version="1.0" encoding="utf-8"?>
<juid xmlns="http://www.joulesunlimited.com/juid"/>
</file>

<file path=customXml/item6.xml><?xml version="1.0" encoding="utf-8"?>
<juid xmlns="http://www.joulesunlimited.com/juid"/>
</file>

<file path=customXml/item60.xml><?xml version="1.0" encoding="utf-8"?>
<juid xmlns="http://www.joulesunlimited.com/juid"/>
</file>

<file path=customXml/item61.xml><?xml version="1.0" encoding="utf-8"?>
<juid xmlns="http://www.joulesunlimited.com/juid"/>
</file>

<file path=customXml/item62.xml><?xml version="1.0" encoding="utf-8"?>
<juid xmlns="http://www.joulesunlimited.com/juid"/>
</file>

<file path=customXml/item63.xml><?xml version="1.0" encoding="utf-8"?>
<juid xmlns="http://www.joulesunlimited.com/juid"/>
</file>

<file path=customXml/item64.xml><?xml version="1.0" encoding="utf-8"?>
<juid xmlns="http://www.joulesunlimited.com/juid"/>
</file>

<file path=customXml/item65.xml><?xml version="1.0" encoding="utf-8"?>
<juid xmlns="http://www.joulesunlimited.com/juid"/>
</file>

<file path=customXml/item66.xml><?xml version="1.0" encoding="utf-8"?>
<juid xmlns="http://www.joulesunlimited.com/juid"/>
</file>

<file path=customXml/item67.xml><?xml version="1.0" encoding="utf-8"?>
<juid xmlns="http://www.joulesunlimited.com/juid"/>
</file>

<file path=customXml/item68.xml><?xml version="1.0" encoding="utf-8"?>
<juid xmlns="http://www.joulesunlimited.com/juid"/>
</file>

<file path=customXml/item69.xml><?xml version="1.0" encoding="utf-8"?>
<juid xmlns="http://www.joulesunlimited.com/juid"/>
</file>

<file path=customXml/item7.xml><?xml version="1.0" encoding="utf-8"?>
<juid xmlns="http://www.joulesunlimited.com/juid"/>
</file>

<file path=customXml/item70.xml><?xml version="1.0" encoding="utf-8"?>
<juid xmlns="http://www.joulesunlimited.com/juid"/>
</file>

<file path=customXml/item71.xml><?xml version="1.0" encoding="utf-8"?>
<juid xmlns="http://www.joulesunlimited.com/juid"/>
</file>

<file path=customXml/item72.xml><?xml version="1.0" encoding="utf-8"?>
<juid xmlns="http://www.joulesunlimited.com/juid"/>
</file>

<file path=customXml/item73.xml><?xml version="1.0" encoding="utf-8"?>
<juid xmlns="http://www.joulesunlimited.com/juid"/>
</file>

<file path=customXml/item74.xml><?xml version="1.0" encoding="utf-8"?>
<juid xmlns="http://www.joulesunlimited.com/juid"/>
</file>

<file path=customXml/item75.xml><?xml version="1.0" encoding="utf-8"?>
<juid xmlns="http://www.joulesunlimited.com/juid"/>
</file>

<file path=customXml/item76.xml><?xml version="1.0" encoding="utf-8"?>
<juid xmlns="http://www.joulesunlimited.com/juid"/>
</file>

<file path=customXml/item77.xml><?xml version="1.0" encoding="utf-8"?>
<juid xmlns="http://www.joulesunlimited.com/juid"/>
</file>

<file path=customXml/item78.xml><?xml version="1.0" encoding="utf-8"?>
<juid xmlns="http://www.joulesunlimited.com/juid"/>
</file>

<file path=customXml/item79.xml><?xml version="1.0" encoding="utf-8"?>
<juid xmlns="http://www.joulesunlimited.com/juid"/>
</file>

<file path=customXml/item8.xml><?xml version="1.0" encoding="utf-8"?>
<juid xmlns="http://www.joulesunlimited.com/juid"/>
</file>

<file path=customXml/item80.xml><?xml version="1.0" encoding="utf-8"?>
<juid xmlns="http://www.joulesunlimited.com/juid"/>
</file>

<file path=customXml/item81.xml><?xml version="1.0" encoding="utf-8"?>
<juid xmlns="http://www.joulesunlimited.com/juid"/>
</file>

<file path=customXml/item82.xml><?xml version="1.0" encoding="utf-8"?>
<juid xmlns="http://www.joulesunlimited.com/juid"/>
</file>

<file path=customXml/item83.xml><?xml version="1.0" encoding="utf-8"?>
<juid xmlns="http://www.joulesunlimited.com/juid"/>
</file>

<file path=customXml/item8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8d1bc70-f1af-41fb-878c-715097b46388" xsi:nil="true"/>
    <lcf76f155ced4ddcb4097134ff3c332f xmlns="b2496edb-d0df-45ed-9889-8c67a7a4a13c">
      <Terms xmlns="http://schemas.microsoft.com/office/infopath/2007/PartnerControls"/>
    </lcf76f155ced4ddcb4097134ff3c332f>
  </documentManagement>
</p:properties>
</file>

<file path=customXml/item85.xml><?xml version="1.0" encoding="utf-8"?>
<juid xmlns="http://www.joulesunlimited.com/juid"/>
</file>

<file path=customXml/item86.xml><?xml version="1.0" encoding="utf-8"?>
<juid xmlns="http://www.joulesunlimited.com/juid"/>
</file>

<file path=customXml/item87.xml><?xml version="1.0" encoding="utf-8"?>
<juid xmlns="http://www.joulesunlimited.com/juid"/>
</file>

<file path=customXml/item88.xml><?xml version="1.0" encoding="utf-8"?>
<juid xmlns="http://www.joulesunlimited.com/juid"/>
</file>

<file path=customXml/item89.xml><?xml version="1.0" encoding="utf-8"?>
<juid xmlns="http://www.joulesunlimited.com/juid"/>
</file>

<file path=customXml/item9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FB771C50E3347ADA7A420EA9B1C3E" ma:contentTypeVersion="19" ma:contentTypeDescription="Een nieuw document maken." ma:contentTypeScope="" ma:versionID="fbc133dd6d03f7c58f7cc699118fda06">
  <xsd:schema xmlns:xsd="http://www.w3.org/2001/XMLSchema" xmlns:xs="http://www.w3.org/2001/XMLSchema" xmlns:p="http://schemas.microsoft.com/office/2006/metadata/properties" xmlns:ns2="b2496edb-d0df-45ed-9889-8c67a7a4a13c" xmlns:ns3="f8d1bc70-f1af-41fb-878c-715097b46388" targetNamespace="http://schemas.microsoft.com/office/2006/metadata/properties" ma:root="true" ma:fieldsID="481424f7a4383e01d7cc01136747d8d0" ns2:_="" ns3:_="">
    <xsd:import namespace="b2496edb-d0df-45ed-9889-8c67a7a4a13c"/>
    <xsd:import namespace="f8d1bc70-f1af-41fb-878c-715097b46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96edb-d0df-45ed-9889-8c67a7a4a1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ef6b0b31-24c9-4062-91fd-a8b725922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d1bc70-f1af-41fb-878c-715097b46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82a19b7-49f1-4af2-b2d6-63ce72b5cb31}" ma:internalName="TaxCatchAll" ma:showField="CatchAllData" ma:web="f8d1bc70-f1af-41fb-878c-715097b463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0.xml><?xml version="1.0" encoding="utf-8"?>
<juid xmlns="http://www.joulesunlimited.com/juid"/>
</file>

<file path=customXml/item91.xml><?xml version="1.0" encoding="utf-8"?>
<juid xmlns="http://www.joulesunlimited.com/juid"/>
</file>

<file path=customXml/item92.xml><?xml version="1.0" encoding="utf-8"?>
<juid xmlns="http://www.joulesunlimited.com/juid"/>
</file>

<file path=customXml/item93.xml><?xml version="1.0" encoding="utf-8"?>
<juid xmlns="http://www.joulesunlimited.com/juid"/>
</file>

<file path=customXml/item94.xml><?xml version="1.0" encoding="utf-8"?>
<juid xmlns="http://www.joulesunlimited.com/juid"/>
</file>

<file path=customXml/item95.xml><?xml version="1.0" encoding="utf-8"?>
<juid xmlns="http://www.joulesunlimited.com/juid"/>
</file>

<file path=customXml/item96.xml><?xml version="1.0" encoding="utf-8"?>
<juid xmlns="http://www.joulesunlimited.com/juid"/>
</file>

<file path=customXml/item97.xml><?xml version="1.0" encoding="utf-8"?>
<juid xmlns="http://www.joulesunlimited.com/juid"/>
</file>

<file path=customXml/item98.xml><?xml version="1.0" encoding="utf-8"?>
<juid xmlns="http://www.joulesunlimited.com/juid"/>
</file>

<file path=customXml/item99.xml><?xml version="1.0" encoding="utf-8"?>
<juid xmlns="http://www.joulesunlimited.com/juid"/>
</file>

<file path=customXml/itemProps1.xml><?xml version="1.0" encoding="utf-8"?>
<ds:datastoreItem xmlns:ds="http://schemas.openxmlformats.org/officeDocument/2006/customXml" ds:itemID="{CAA95BB4-E5FF-4D37-9C48-1ACE212A7D8F}">
  <ds:schemaRefs>
    <ds:schemaRef ds:uri="http://www.joulesunlimited.com/juid"/>
  </ds:schemaRefs>
</ds:datastoreItem>
</file>

<file path=customXml/itemProps10.xml><?xml version="1.0" encoding="utf-8"?>
<ds:datastoreItem xmlns:ds="http://schemas.openxmlformats.org/officeDocument/2006/customXml" ds:itemID="{2759F5C9-DBE7-4454-99C0-71FE0D9E36D5}">
  <ds:schemaRefs>
    <ds:schemaRef ds:uri="http://www.joulesunlimited.com/juid"/>
  </ds:schemaRefs>
</ds:datastoreItem>
</file>

<file path=customXml/itemProps100.xml><?xml version="1.0" encoding="utf-8"?>
<ds:datastoreItem xmlns:ds="http://schemas.openxmlformats.org/officeDocument/2006/customXml" ds:itemID="{5B5953EC-3DBB-4D42-A8A9-25162B37662B}">
  <ds:schemaRefs>
    <ds:schemaRef ds:uri="http://www.joulesunlimited.com/juid"/>
  </ds:schemaRefs>
</ds:datastoreItem>
</file>

<file path=customXml/itemProps101.xml><?xml version="1.0" encoding="utf-8"?>
<ds:datastoreItem xmlns:ds="http://schemas.openxmlformats.org/officeDocument/2006/customXml" ds:itemID="{77A05031-CC59-42A6-A125-66328586FA09}">
  <ds:schemaRefs>
    <ds:schemaRef ds:uri="http://www.joulesunlimited.com/juid"/>
  </ds:schemaRefs>
</ds:datastoreItem>
</file>

<file path=customXml/itemProps102.xml><?xml version="1.0" encoding="utf-8"?>
<ds:datastoreItem xmlns:ds="http://schemas.openxmlformats.org/officeDocument/2006/customXml" ds:itemID="{A2E9AD2A-EBE4-4584-B400-5DC63952076B}">
  <ds:schemaRefs>
    <ds:schemaRef ds:uri="http://www.joulesunlimited.com/juid"/>
  </ds:schemaRefs>
</ds:datastoreItem>
</file>

<file path=customXml/itemProps103.xml><?xml version="1.0" encoding="utf-8"?>
<ds:datastoreItem xmlns:ds="http://schemas.openxmlformats.org/officeDocument/2006/customXml" ds:itemID="{ABB6EEFA-348D-48D7-9EBE-D1655A8A01CC}">
  <ds:schemaRefs>
    <ds:schemaRef ds:uri="http://www.joulesunlimited.com/juid"/>
  </ds:schemaRefs>
</ds:datastoreItem>
</file>

<file path=customXml/itemProps104.xml><?xml version="1.0" encoding="utf-8"?>
<ds:datastoreItem xmlns:ds="http://schemas.openxmlformats.org/officeDocument/2006/customXml" ds:itemID="{6C0D020A-C84F-4B27-A3EE-2EA119F10E7C}">
  <ds:schemaRefs>
    <ds:schemaRef ds:uri="http://www.joulesunlimited.com/juid"/>
  </ds:schemaRefs>
</ds:datastoreItem>
</file>

<file path=customXml/itemProps105.xml><?xml version="1.0" encoding="utf-8"?>
<ds:datastoreItem xmlns:ds="http://schemas.openxmlformats.org/officeDocument/2006/customXml" ds:itemID="{01600BC6-EAB8-4201-B5AF-1E6070127149}">
  <ds:schemaRefs>
    <ds:schemaRef ds:uri="http://www.joulesunlimited.com/juid"/>
  </ds:schemaRefs>
</ds:datastoreItem>
</file>

<file path=customXml/itemProps106.xml><?xml version="1.0" encoding="utf-8"?>
<ds:datastoreItem xmlns:ds="http://schemas.openxmlformats.org/officeDocument/2006/customXml" ds:itemID="{FC207903-AC39-4F70-B666-8412820B444D}">
  <ds:schemaRefs>
    <ds:schemaRef ds:uri="http://www.joulesunlimited.com/juid"/>
  </ds:schemaRefs>
</ds:datastoreItem>
</file>

<file path=customXml/itemProps107.xml><?xml version="1.0" encoding="utf-8"?>
<ds:datastoreItem xmlns:ds="http://schemas.openxmlformats.org/officeDocument/2006/customXml" ds:itemID="{5C4B0C4E-B8CD-4D51-A375-07FD796F6CDA}">
  <ds:schemaRefs>
    <ds:schemaRef ds:uri="http://www.joulesunlimited.com/juid"/>
  </ds:schemaRefs>
</ds:datastoreItem>
</file>

<file path=customXml/itemProps108.xml><?xml version="1.0" encoding="utf-8"?>
<ds:datastoreItem xmlns:ds="http://schemas.openxmlformats.org/officeDocument/2006/customXml" ds:itemID="{EB5BBF26-7366-46EB-9166-AF10153EDFC1}">
  <ds:schemaRefs>
    <ds:schemaRef ds:uri="http://www.joulesunlimited.com/juid"/>
  </ds:schemaRefs>
</ds:datastoreItem>
</file>

<file path=customXml/itemProps109.xml><?xml version="1.0" encoding="utf-8"?>
<ds:datastoreItem xmlns:ds="http://schemas.openxmlformats.org/officeDocument/2006/customXml" ds:itemID="{A7BC9E66-3C31-4C85-9E54-B76A7E1A658B}">
  <ds:schemaRefs>
    <ds:schemaRef ds:uri="http://www.joulesunlimited.com/juid"/>
  </ds:schemaRefs>
</ds:datastoreItem>
</file>

<file path=customXml/itemProps11.xml><?xml version="1.0" encoding="utf-8"?>
<ds:datastoreItem xmlns:ds="http://schemas.openxmlformats.org/officeDocument/2006/customXml" ds:itemID="{23C5A0B8-FA6F-42F1-A661-A8AF021F1640}">
  <ds:schemaRefs>
    <ds:schemaRef ds:uri="http://www.joulesunlimited.com/juid"/>
  </ds:schemaRefs>
</ds:datastoreItem>
</file>

<file path=customXml/itemProps110.xml><?xml version="1.0" encoding="utf-8"?>
<ds:datastoreItem xmlns:ds="http://schemas.openxmlformats.org/officeDocument/2006/customXml" ds:itemID="{DEF2E7D0-610B-4E10-931B-48A1C21426A1}">
  <ds:schemaRefs>
    <ds:schemaRef ds:uri="http://www.joulesunlimited.com/juid"/>
  </ds:schemaRefs>
</ds:datastoreItem>
</file>

<file path=customXml/itemProps111.xml><?xml version="1.0" encoding="utf-8"?>
<ds:datastoreItem xmlns:ds="http://schemas.openxmlformats.org/officeDocument/2006/customXml" ds:itemID="{2E6BCD4D-6C47-4126-9562-29EEBC0DECAD}">
  <ds:schemaRefs>
    <ds:schemaRef ds:uri="http://www.joulesunlimited.com/juid"/>
  </ds:schemaRefs>
</ds:datastoreItem>
</file>

<file path=customXml/itemProps112.xml><?xml version="1.0" encoding="utf-8"?>
<ds:datastoreItem xmlns:ds="http://schemas.openxmlformats.org/officeDocument/2006/customXml" ds:itemID="{4F05A50F-B8DE-4EC8-9994-914DAE6FDA88}">
  <ds:schemaRefs>
    <ds:schemaRef ds:uri="http://www.joulesunlimited.com/juid"/>
  </ds:schemaRefs>
</ds:datastoreItem>
</file>

<file path=customXml/itemProps113.xml><?xml version="1.0" encoding="utf-8"?>
<ds:datastoreItem xmlns:ds="http://schemas.openxmlformats.org/officeDocument/2006/customXml" ds:itemID="{09C30FB0-50BB-493A-8B88-F18B2D7CB313}">
  <ds:schemaRefs>
    <ds:schemaRef ds:uri="http://www.joulesunlimited.com/juid"/>
  </ds:schemaRefs>
</ds:datastoreItem>
</file>

<file path=customXml/itemProps114.xml><?xml version="1.0" encoding="utf-8"?>
<ds:datastoreItem xmlns:ds="http://schemas.openxmlformats.org/officeDocument/2006/customXml" ds:itemID="{83D7C328-10B5-45EB-B195-47E2A3EC0F78}">
  <ds:schemaRefs>
    <ds:schemaRef ds:uri="http://www.joulesunlimited.com/juid"/>
  </ds:schemaRefs>
</ds:datastoreItem>
</file>

<file path=customXml/itemProps115.xml><?xml version="1.0" encoding="utf-8"?>
<ds:datastoreItem xmlns:ds="http://schemas.openxmlformats.org/officeDocument/2006/customXml" ds:itemID="{383A2232-8D40-46BA-B5EF-9EDAE4492812}">
  <ds:schemaRefs>
    <ds:schemaRef ds:uri="http://www.joulesunlimited.com/juid"/>
  </ds:schemaRefs>
</ds:datastoreItem>
</file>

<file path=customXml/itemProps116.xml><?xml version="1.0" encoding="utf-8"?>
<ds:datastoreItem xmlns:ds="http://schemas.openxmlformats.org/officeDocument/2006/customXml" ds:itemID="{479D0DD2-69B5-4CB4-A0BD-2D9CCB9BFA52}">
  <ds:schemaRefs>
    <ds:schemaRef ds:uri="http://www.joulesunlimited.com/juid"/>
  </ds:schemaRefs>
</ds:datastoreItem>
</file>

<file path=customXml/itemProps117.xml><?xml version="1.0" encoding="utf-8"?>
<ds:datastoreItem xmlns:ds="http://schemas.openxmlformats.org/officeDocument/2006/customXml" ds:itemID="{B3A3921D-1C50-4828-B406-40C1B59B6318}">
  <ds:schemaRefs>
    <ds:schemaRef ds:uri="http://www.joulesunlimited.com/juid"/>
  </ds:schemaRefs>
</ds:datastoreItem>
</file>

<file path=customXml/itemProps118.xml><?xml version="1.0" encoding="utf-8"?>
<ds:datastoreItem xmlns:ds="http://schemas.openxmlformats.org/officeDocument/2006/customXml" ds:itemID="{F8DEC8B7-5C0B-4A79-822D-397883FEF288}">
  <ds:schemaRefs>
    <ds:schemaRef ds:uri="http://www.joulesunlimited.com/juid"/>
  </ds:schemaRefs>
</ds:datastoreItem>
</file>

<file path=customXml/itemProps119.xml><?xml version="1.0" encoding="utf-8"?>
<ds:datastoreItem xmlns:ds="http://schemas.openxmlformats.org/officeDocument/2006/customXml" ds:itemID="{0B93A75D-C604-46C3-BA62-1973554CC359}">
  <ds:schemaRefs>
    <ds:schemaRef ds:uri="http://www.joulesunlimited.com/juid"/>
  </ds:schemaRefs>
</ds:datastoreItem>
</file>

<file path=customXml/itemProps12.xml><?xml version="1.0" encoding="utf-8"?>
<ds:datastoreItem xmlns:ds="http://schemas.openxmlformats.org/officeDocument/2006/customXml" ds:itemID="{42ADBCCC-3998-4524-A6FB-EBE7DFAC9212}">
  <ds:schemaRefs>
    <ds:schemaRef ds:uri="http://www.joulesunlimited.com/juid"/>
  </ds:schemaRefs>
</ds:datastoreItem>
</file>

<file path=customXml/itemProps120.xml><?xml version="1.0" encoding="utf-8"?>
<ds:datastoreItem xmlns:ds="http://schemas.openxmlformats.org/officeDocument/2006/customXml" ds:itemID="{E6FE9914-C1BD-4D85-AB12-88ABCDF7C2FD}">
  <ds:schemaRefs>
    <ds:schemaRef ds:uri="http://www.joulesunlimited.com/juid"/>
  </ds:schemaRefs>
</ds:datastoreItem>
</file>

<file path=customXml/itemProps121.xml><?xml version="1.0" encoding="utf-8"?>
<ds:datastoreItem xmlns:ds="http://schemas.openxmlformats.org/officeDocument/2006/customXml" ds:itemID="{951EE54D-6175-4583-86F1-DE6267B6EE40}">
  <ds:schemaRefs>
    <ds:schemaRef ds:uri="http://www.joulesunlimited.com/juid"/>
  </ds:schemaRefs>
</ds:datastoreItem>
</file>

<file path=customXml/itemProps122.xml><?xml version="1.0" encoding="utf-8"?>
<ds:datastoreItem xmlns:ds="http://schemas.openxmlformats.org/officeDocument/2006/customXml" ds:itemID="{E2288CB6-1C89-4F9A-AA72-074CF48B97B0}">
  <ds:schemaRefs>
    <ds:schemaRef ds:uri="http://www.joulesunlimited.com/juid"/>
  </ds:schemaRefs>
</ds:datastoreItem>
</file>

<file path=customXml/itemProps123.xml><?xml version="1.0" encoding="utf-8"?>
<ds:datastoreItem xmlns:ds="http://schemas.openxmlformats.org/officeDocument/2006/customXml" ds:itemID="{9C554D56-4A05-466B-827D-979702B3DCD4}">
  <ds:schemaRefs>
    <ds:schemaRef ds:uri="http://www.joulesunlimited.com/juid"/>
  </ds:schemaRefs>
</ds:datastoreItem>
</file>

<file path=customXml/itemProps124.xml><?xml version="1.0" encoding="utf-8"?>
<ds:datastoreItem xmlns:ds="http://schemas.openxmlformats.org/officeDocument/2006/customXml" ds:itemID="{71017F80-E168-408E-AEF9-79832F66A237}">
  <ds:schemaRefs>
    <ds:schemaRef ds:uri="http://www.joulesunlimited.com/juid"/>
  </ds:schemaRefs>
</ds:datastoreItem>
</file>

<file path=customXml/itemProps125.xml><?xml version="1.0" encoding="utf-8"?>
<ds:datastoreItem xmlns:ds="http://schemas.openxmlformats.org/officeDocument/2006/customXml" ds:itemID="{46C80B9A-B8D3-458D-9C7F-602254340E4C}">
  <ds:schemaRefs>
    <ds:schemaRef ds:uri="http://www.joulesunlimited.com/juid"/>
  </ds:schemaRefs>
</ds:datastoreItem>
</file>

<file path=customXml/itemProps126.xml><?xml version="1.0" encoding="utf-8"?>
<ds:datastoreItem xmlns:ds="http://schemas.openxmlformats.org/officeDocument/2006/customXml" ds:itemID="{B6707B00-556A-4A7A-9672-1E28A9998736}">
  <ds:schemaRefs>
    <ds:schemaRef ds:uri="http://www.joulesunlimited.com/juid"/>
  </ds:schemaRefs>
</ds:datastoreItem>
</file>

<file path=customXml/itemProps127.xml><?xml version="1.0" encoding="utf-8"?>
<ds:datastoreItem xmlns:ds="http://schemas.openxmlformats.org/officeDocument/2006/customXml" ds:itemID="{9174D6EA-CE7E-402C-9BBE-AA43EDDE4464}">
  <ds:schemaRefs>
    <ds:schemaRef ds:uri="http://www.joulesunlimited.com/juid"/>
  </ds:schemaRefs>
</ds:datastoreItem>
</file>

<file path=customXml/itemProps128.xml><?xml version="1.0" encoding="utf-8"?>
<ds:datastoreItem xmlns:ds="http://schemas.openxmlformats.org/officeDocument/2006/customXml" ds:itemID="{DC9E3AF5-77B2-401E-9761-213E7E3F4ABB}">
  <ds:schemaRefs>
    <ds:schemaRef ds:uri="http://www.joulesunlimited.com/juid"/>
  </ds:schemaRefs>
</ds:datastoreItem>
</file>

<file path=customXml/itemProps129.xml><?xml version="1.0" encoding="utf-8"?>
<ds:datastoreItem xmlns:ds="http://schemas.openxmlformats.org/officeDocument/2006/customXml" ds:itemID="{F6D645D3-423D-45DC-A9E8-0C13A74DA30E}">
  <ds:schemaRefs>
    <ds:schemaRef ds:uri="http://www.joulesunlimited.com/juid"/>
  </ds:schemaRefs>
</ds:datastoreItem>
</file>

<file path=customXml/itemProps13.xml><?xml version="1.0" encoding="utf-8"?>
<ds:datastoreItem xmlns:ds="http://schemas.openxmlformats.org/officeDocument/2006/customXml" ds:itemID="{14C8D355-AAF4-4604-B36B-F64C6F9CF323}">
  <ds:schemaRefs>
    <ds:schemaRef ds:uri="http://www.joulesunlimited.com/juid"/>
  </ds:schemaRefs>
</ds:datastoreItem>
</file>

<file path=customXml/itemProps130.xml><?xml version="1.0" encoding="utf-8"?>
<ds:datastoreItem xmlns:ds="http://schemas.openxmlformats.org/officeDocument/2006/customXml" ds:itemID="{A2D62ED5-440E-46FA-AEC2-76D65DEB5A50}">
  <ds:schemaRefs>
    <ds:schemaRef ds:uri="http://www.joulesunlimited.com/juid"/>
  </ds:schemaRefs>
</ds:datastoreItem>
</file>

<file path=customXml/itemProps131.xml><?xml version="1.0" encoding="utf-8"?>
<ds:datastoreItem xmlns:ds="http://schemas.openxmlformats.org/officeDocument/2006/customXml" ds:itemID="{2C3162A1-2D38-4427-896E-E826C405040F}">
  <ds:schemaRefs>
    <ds:schemaRef ds:uri="http://www.joulesunlimited.com/juid"/>
  </ds:schemaRefs>
</ds:datastoreItem>
</file>

<file path=customXml/itemProps132.xml><?xml version="1.0" encoding="utf-8"?>
<ds:datastoreItem xmlns:ds="http://schemas.openxmlformats.org/officeDocument/2006/customXml" ds:itemID="{B957DBAF-2283-4DDB-B68F-5BEFC3B3908D}">
  <ds:schemaRefs>
    <ds:schemaRef ds:uri="http://www.joulesunlimited.com/juid"/>
  </ds:schemaRefs>
</ds:datastoreItem>
</file>

<file path=customXml/itemProps133.xml><?xml version="1.0" encoding="utf-8"?>
<ds:datastoreItem xmlns:ds="http://schemas.openxmlformats.org/officeDocument/2006/customXml" ds:itemID="{E99C4AF9-8D26-453C-88C8-1B1EFA0F9D73}">
  <ds:schemaRefs>
    <ds:schemaRef ds:uri="http://www.joulesunlimited.com/juid"/>
  </ds:schemaRefs>
</ds:datastoreItem>
</file>

<file path=customXml/itemProps134.xml><?xml version="1.0" encoding="utf-8"?>
<ds:datastoreItem xmlns:ds="http://schemas.openxmlformats.org/officeDocument/2006/customXml" ds:itemID="{E6C7203C-723F-4648-A273-CB9217D49A9C}">
  <ds:schemaRefs>
    <ds:schemaRef ds:uri="http://www.joulesunlimited.com/juid"/>
  </ds:schemaRefs>
</ds:datastoreItem>
</file>

<file path=customXml/itemProps135.xml><?xml version="1.0" encoding="utf-8"?>
<ds:datastoreItem xmlns:ds="http://schemas.openxmlformats.org/officeDocument/2006/customXml" ds:itemID="{E79D95A8-7F32-4458-AA5F-CA8BA94374CE}">
  <ds:schemaRefs>
    <ds:schemaRef ds:uri="http://www.joulesunlimited.com/juid"/>
  </ds:schemaRefs>
</ds:datastoreItem>
</file>

<file path=customXml/itemProps136.xml><?xml version="1.0" encoding="utf-8"?>
<ds:datastoreItem xmlns:ds="http://schemas.openxmlformats.org/officeDocument/2006/customXml" ds:itemID="{4F480A04-736C-4506-A677-6753DDB7B0F4}">
  <ds:schemaRefs>
    <ds:schemaRef ds:uri="http://www.joulesunlimited.com/juid"/>
  </ds:schemaRefs>
</ds:datastoreItem>
</file>

<file path=customXml/itemProps137.xml><?xml version="1.0" encoding="utf-8"?>
<ds:datastoreItem xmlns:ds="http://schemas.openxmlformats.org/officeDocument/2006/customXml" ds:itemID="{BC883325-CEA9-44E4-872A-D8259596ABB9}">
  <ds:schemaRefs>
    <ds:schemaRef ds:uri="http://www.joulesunlimited.com/juid"/>
  </ds:schemaRefs>
</ds:datastoreItem>
</file>

<file path=customXml/itemProps138.xml><?xml version="1.0" encoding="utf-8"?>
<ds:datastoreItem xmlns:ds="http://schemas.openxmlformats.org/officeDocument/2006/customXml" ds:itemID="{0D4C6932-EFEE-40D6-B76E-1148E1E18DEE}">
  <ds:schemaRefs>
    <ds:schemaRef ds:uri="http://www.joulesunlimited.com/juid"/>
  </ds:schemaRefs>
</ds:datastoreItem>
</file>

<file path=customXml/itemProps139.xml><?xml version="1.0" encoding="utf-8"?>
<ds:datastoreItem xmlns:ds="http://schemas.openxmlformats.org/officeDocument/2006/customXml" ds:itemID="{FBD253F4-C45E-490D-B610-3C5536A49196}">
  <ds:schemaRefs>
    <ds:schemaRef ds:uri="http://www.joulesunlimited.com/juid"/>
  </ds:schemaRefs>
</ds:datastoreItem>
</file>

<file path=customXml/itemProps14.xml><?xml version="1.0" encoding="utf-8"?>
<ds:datastoreItem xmlns:ds="http://schemas.openxmlformats.org/officeDocument/2006/customXml" ds:itemID="{92983197-7C0A-40DE-AC79-5C087A1F6505}">
  <ds:schemaRefs>
    <ds:schemaRef ds:uri="http://www.joulesunlimited.com/juid"/>
  </ds:schemaRefs>
</ds:datastoreItem>
</file>

<file path=customXml/itemProps140.xml><?xml version="1.0" encoding="utf-8"?>
<ds:datastoreItem xmlns:ds="http://schemas.openxmlformats.org/officeDocument/2006/customXml" ds:itemID="{234FCDCF-28E1-41DF-893F-7D3478EE8914}">
  <ds:schemaRefs>
    <ds:schemaRef ds:uri="http://www.joulesunlimited.com/juid"/>
  </ds:schemaRefs>
</ds:datastoreItem>
</file>

<file path=customXml/itemProps141.xml><?xml version="1.0" encoding="utf-8"?>
<ds:datastoreItem xmlns:ds="http://schemas.openxmlformats.org/officeDocument/2006/customXml" ds:itemID="{253ABAF5-C00D-4F39-933D-5B2C42FEDEA2}">
  <ds:schemaRefs>
    <ds:schemaRef ds:uri="http://www.joulesunlimited.com/juid"/>
  </ds:schemaRefs>
</ds:datastoreItem>
</file>

<file path=customXml/itemProps142.xml><?xml version="1.0" encoding="utf-8"?>
<ds:datastoreItem xmlns:ds="http://schemas.openxmlformats.org/officeDocument/2006/customXml" ds:itemID="{25C49EE2-8001-4F68-ACA9-C9EFFAF84680}">
  <ds:schemaRefs>
    <ds:schemaRef ds:uri="http://www.joulesunlimited.com/juid"/>
  </ds:schemaRefs>
</ds:datastoreItem>
</file>

<file path=customXml/itemProps143.xml><?xml version="1.0" encoding="utf-8"?>
<ds:datastoreItem xmlns:ds="http://schemas.openxmlformats.org/officeDocument/2006/customXml" ds:itemID="{896ED6C5-B99B-459C-92DB-F478BD53C247}">
  <ds:schemaRefs>
    <ds:schemaRef ds:uri="http://www.joulesunlimited.com/juid"/>
  </ds:schemaRefs>
</ds:datastoreItem>
</file>

<file path=customXml/itemProps144.xml><?xml version="1.0" encoding="utf-8"?>
<ds:datastoreItem xmlns:ds="http://schemas.openxmlformats.org/officeDocument/2006/customXml" ds:itemID="{6E07C611-D5A4-4654-BCE5-1B5690B2427B}">
  <ds:schemaRefs>
    <ds:schemaRef ds:uri="http://www.joulesunlimited.com/juid"/>
  </ds:schemaRefs>
</ds:datastoreItem>
</file>

<file path=customXml/itemProps145.xml><?xml version="1.0" encoding="utf-8"?>
<ds:datastoreItem xmlns:ds="http://schemas.openxmlformats.org/officeDocument/2006/customXml" ds:itemID="{4EFE0D3C-1754-4892-81AF-367B35824A9F}">
  <ds:schemaRefs>
    <ds:schemaRef ds:uri="http://www.joulesunlimited.com/juid"/>
  </ds:schemaRefs>
</ds:datastoreItem>
</file>

<file path=customXml/itemProps146.xml><?xml version="1.0" encoding="utf-8"?>
<ds:datastoreItem xmlns:ds="http://schemas.openxmlformats.org/officeDocument/2006/customXml" ds:itemID="{1965CCC4-8740-4679-902D-828F6A25CC62}">
  <ds:schemaRefs>
    <ds:schemaRef ds:uri="http://www.joulesunlimited.com/juid"/>
  </ds:schemaRefs>
</ds:datastoreItem>
</file>

<file path=customXml/itemProps147.xml><?xml version="1.0" encoding="utf-8"?>
<ds:datastoreItem xmlns:ds="http://schemas.openxmlformats.org/officeDocument/2006/customXml" ds:itemID="{DBA470DC-926F-445C-9E81-813E5021B0AA}">
  <ds:schemaRefs>
    <ds:schemaRef ds:uri="http://www.joulesunlimited.com/juid"/>
  </ds:schemaRefs>
</ds:datastoreItem>
</file>

<file path=customXml/itemProps148.xml><?xml version="1.0" encoding="utf-8"?>
<ds:datastoreItem xmlns:ds="http://schemas.openxmlformats.org/officeDocument/2006/customXml" ds:itemID="{DB02367E-4CAB-4347-8EFF-547EE0D179AD}">
  <ds:schemaRefs>
    <ds:schemaRef ds:uri="http://www.joulesunlimited.com/juid"/>
  </ds:schemaRefs>
</ds:datastoreItem>
</file>

<file path=customXml/itemProps149.xml><?xml version="1.0" encoding="utf-8"?>
<ds:datastoreItem xmlns:ds="http://schemas.openxmlformats.org/officeDocument/2006/customXml" ds:itemID="{8323E9B4-4562-42B2-907A-93A529A53AC9}">
  <ds:schemaRefs>
    <ds:schemaRef ds:uri="http://www.joulesunlimited.com/juid"/>
  </ds:schemaRefs>
</ds:datastoreItem>
</file>

<file path=customXml/itemProps15.xml><?xml version="1.0" encoding="utf-8"?>
<ds:datastoreItem xmlns:ds="http://schemas.openxmlformats.org/officeDocument/2006/customXml" ds:itemID="{7C274C4E-9D7A-47D6-B537-582EDFC5CB01}">
  <ds:schemaRefs>
    <ds:schemaRef ds:uri="http://www.joulesunlimited.com/juid"/>
  </ds:schemaRefs>
</ds:datastoreItem>
</file>

<file path=customXml/itemProps150.xml><?xml version="1.0" encoding="utf-8"?>
<ds:datastoreItem xmlns:ds="http://schemas.openxmlformats.org/officeDocument/2006/customXml" ds:itemID="{B833078E-998F-410C-B858-F55746360ED2}">
  <ds:schemaRefs>
    <ds:schemaRef ds:uri="http://www.joulesunlimited.com/juid"/>
  </ds:schemaRefs>
</ds:datastoreItem>
</file>

<file path=customXml/itemProps151.xml><?xml version="1.0" encoding="utf-8"?>
<ds:datastoreItem xmlns:ds="http://schemas.openxmlformats.org/officeDocument/2006/customXml" ds:itemID="{7EA6D9DF-17D2-4E03-9A27-ECD00DF88176}">
  <ds:schemaRefs>
    <ds:schemaRef ds:uri="http://www.joulesunlimited.com/juid"/>
  </ds:schemaRefs>
</ds:datastoreItem>
</file>

<file path=customXml/itemProps152.xml><?xml version="1.0" encoding="utf-8"?>
<ds:datastoreItem xmlns:ds="http://schemas.openxmlformats.org/officeDocument/2006/customXml" ds:itemID="{7C7269D1-EBA1-4A87-80E6-B9677CFB14B1}">
  <ds:schemaRefs>
    <ds:schemaRef ds:uri="http://www.joulesunlimited.com/juid"/>
  </ds:schemaRefs>
</ds:datastoreItem>
</file>

<file path=customXml/itemProps153.xml><?xml version="1.0" encoding="utf-8"?>
<ds:datastoreItem xmlns:ds="http://schemas.openxmlformats.org/officeDocument/2006/customXml" ds:itemID="{1B9107F1-A9CA-41EB-A03C-21197AF3F608}">
  <ds:schemaRefs>
    <ds:schemaRef ds:uri="http://www.joulesunlimited.com/juid"/>
  </ds:schemaRefs>
</ds:datastoreItem>
</file>

<file path=customXml/itemProps154.xml><?xml version="1.0" encoding="utf-8"?>
<ds:datastoreItem xmlns:ds="http://schemas.openxmlformats.org/officeDocument/2006/customXml" ds:itemID="{7B355197-CFB2-4086-A701-3CF3A3C58D49}">
  <ds:schemaRefs>
    <ds:schemaRef ds:uri="http://www.joulesunlimited.com/juid"/>
  </ds:schemaRefs>
</ds:datastoreItem>
</file>

<file path=customXml/itemProps155.xml><?xml version="1.0" encoding="utf-8"?>
<ds:datastoreItem xmlns:ds="http://schemas.openxmlformats.org/officeDocument/2006/customXml" ds:itemID="{2F5EE700-58F0-4E95-97C9-5A7D4FF29B14}">
  <ds:schemaRefs>
    <ds:schemaRef ds:uri="http://www.joulesunlimited.com/juid"/>
  </ds:schemaRefs>
</ds:datastoreItem>
</file>

<file path=customXml/itemProps156.xml><?xml version="1.0" encoding="utf-8"?>
<ds:datastoreItem xmlns:ds="http://schemas.openxmlformats.org/officeDocument/2006/customXml" ds:itemID="{52C19591-1818-40B7-A0F5-ADCAE89D1FA9}">
  <ds:schemaRefs>
    <ds:schemaRef ds:uri="http://www.joulesunlimited.com/juid"/>
  </ds:schemaRefs>
</ds:datastoreItem>
</file>

<file path=customXml/itemProps157.xml><?xml version="1.0" encoding="utf-8"?>
<ds:datastoreItem xmlns:ds="http://schemas.openxmlformats.org/officeDocument/2006/customXml" ds:itemID="{74F5FFE9-1FB6-427F-8892-9DAD0E4552DA}">
  <ds:schemaRefs>
    <ds:schemaRef ds:uri="http://www.joulesunlimited.com/juid"/>
  </ds:schemaRefs>
</ds:datastoreItem>
</file>

<file path=customXml/itemProps158.xml><?xml version="1.0" encoding="utf-8"?>
<ds:datastoreItem xmlns:ds="http://schemas.openxmlformats.org/officeDocument/2006/customXml" ds:itemID="{3291C0C4-93D6-4B05-9277-94AB7F7F5B06}">
  <ds:schemaRefs>
    <ds:schemaRef ds:uri="http://www.joulesunlimited.com/juid"/>
  </ds:schemaRefs>
</ds:datastoreItem>
</file>

<file path=customXml/itemProps16.xml><?xml version="1.0" encoding="utf-8"?>
<ds:datastoreItem xmlns:ds="http://schemas.openxmlformats.org/officeDocument/2006/customXml" ds:itemID="{AF7D4671-7266-4975-AEF5-80AA0C4DBDAC}">
  <ds:schemaRefs>
    <ds:schemaRef ds:uri="http://www.joulesunlimited.com/juid"/>
  </ds:schemaRefs>
</ds:datastoreItem>
</file>

<file path=customXml/itemProps17.xml><?xml version="1.0" encoding="utf-8"?>
<ds:datastoreItem xmlns:ds="http://schemas.openxmlformats.org/officeDocument/2006/customXml" ds:itemID="{5B7CDC85-3357-4A81-8D24-C98439F543D2}">
  <ds:schemaRefs>
    <ds:schemaRef ds:uri="http://www.joulesunlimited.com/juid"/>
  </ds:schemaRefs>
</ds:datastoreItem>
</file>

<file path=customXml/itemProps18.xml><?xml version="1.0" encoding="utf-8"?>
<ds:datastoreItem xmlns:ds="http://schemas.openxmlformats.org/officeDocument/2006/customXml" ds:itemID="{B639C85C-054B-4BB2-8781-A64E74498AC2}">
  <ds:schemaRefs>
    <ds:schemaRef ds:uri="http://www.joulesunlimited.com/juid"/>
  </ds:schemaRefs>
</ds:datastoreItem>
</file>

<file path=customXml/itemProps19.xml><?xml version="1.0" encoding="utf-8"?>
<ds:datastoreItem xmlns:ds="http://schemas.openxmlformats.org/officeDocument/2006/customXml" ds:itemID="{5D997DB6-B44B-49B1-9BD8-EC6E35F6FDE3}">
  <ds:schemaRefs>
    <ds:schemaRef ds:uri="http://www.joulesunlimited.com/juid"/>
  </ds:schemaRefs>
</ds:datastoreItem>
</file>

<file path=customXml/itemProps2.xml><?xml version="1.0" encoding="utf-8"?>
<ds:datastoreItem xmlns:ds="http://schemas.openxmlformats.org/officeDocument/2006/customXml" ds:itemID="{06642080-02BC-494F-9FF1-8907BC4CFAD1}">
  <ds:schemaRefs>
    <ds:schemaRef ds:uri="http://www.joulesunlimited.com/juid"/>
  </ds:schemaRefs>
</ds:datastoreItem>
</file>

<file path=customXml/itemProps20.xml><?xml version="1.0" encoding="utf-8"?>
<ds:datastoreItem xmlns:ds="http://schemas.openxmlformats.org/officeDocument/2006/customXml" ds:itemID="{A1C2D3CA-A85D-4CE1-A0CD-8FCC8BED495D}">
  <ds:schemaRefs>
    <ds:schemaRef ds:uri="http://www.joulesunlimited.com/juid"/>
  </ds:schemaRefs>
</ds:datastoreItem>
</file>

<file path=customXml/itemProps21.xml><?xml version="1.0" encoding="utf-8"?>
<ds:datastoreItem xmlns:ds="http://schemas.openxmlformats.org/officeDocument/2006/customXml" ds:itemID="{E6FAD08C-3983-4665-8EB6-815591846F6D}">
  <ds:schemaRefs>
    <ds:schemaRef ds:uri="http://www.joulesunlimited.com/juid"/>
  </ds:schemaRefs>
</ds:datastoreItem>
</file>

<file path=customXml/itemProps22.xml><?xml version="1.0" encoding="utf-8"?>
<ds:datastoreItem xmlns:ds="http://schemas.openxmlformats.org/officeDocument/2006/customXml" ds:itemID="{7DF7DFC4-F2B9-401B-B588-58A3F438FDAA}">
  <ds:schemaRefs>
    <ds:schemaRef ds:uri="http://www.joulesunlimited.com/juid"/>
  </ds:schemaRefs>
</ds:datastoreItem>
</file>

<file path=customXml/itemProps23.xml><?xml version="1.0" encoding="utf-8"?>
<ds:datastoreItem xmlns:ds="http://schemas.openxmlformats.org/officeDocument/2006/customXml" ds:itemID="{05D8470D-550B-40CA-B9AD-6C16F734D7A4}">
  <ds:schemaRefs>
    <ds:schemaRef ds:uri="http://www.joulesunlimited.com/juid"/>
  </ds:schemaRefs>
</ds:datastoreItem>
</file>

<file path=customXml/itemProps24.xml><?xml version="1.0" encoding="utf-8"?>
<ds:datastoreItem xmlns:ds="http://schemas.openxmlformats.org/officeDocument/2006/customXml" ds:itemID="{9814DA17-531F-4976-A59C-AE7CCCF38831}">
  <ds:schemaRefs>
    <ds:schemaRef ds:uri="http://www.joulesunlimited.com/juid"/>
  </ds:schemaRefs>
</ds:datastoreItem>
</file>

<file path=customXml/itemProps25.xml><?xml version="1.0" encoding="utf-8"?>
<ds:datastoreItem xmlns:ds="http://schemas.openxmlformats.org/officeDocument/2006/customXml" ds:itemID="{50E6A068-4A47-4E12-A8BF-A23F0ED95281}">
  <ds:schemaRefs>
    <ds:schemaRef ds:uri="http://www.joulesunlimited.com/juid"/>
  </ds:schemaRefs>
</ds:datastoreItem>
</file>

<file path=customXml/itemProps26.xml><?xml version="1.0" encoding="utf-8"?>
<ds:datastoreItem xmlns:ds="http://schemas.openxmlformats.org/officeDocument/2006/customXml" ds:itemID="{F35FB2A3-FA40-46C7-90AB-E715D7B59E5A}">
  <ds:schemaRefs>
    <ds:schemaRef ds:uri="http://schemas.microsoft.com/sharepoint/v3/contenttype/forms"/>
  </ds:schemaRefs>
</ds:datastoreItem>
</file>

<file path=customXml/itemProps27.xml><?xml version="1.0" encoding="utf-8"?>
<ds:datastoreItem xmlns:ds="http://schemas.openxmlformats.org/officeDocument/2006/customXml" ds:itemID="{74F04F65-2C6A-4E77-8865-9A694053D39F}">
  <ds:schemaRefs>
    <ds:schemaRef ds:uri="http://www.joulesunlimited.com/juid"/>
  </ds:schemaRefs>
</ds:datastoreItem>
</file>

<file path=customXml/itemProps28.xml><?xml version="1.0" encoding="utf-8"?>
<ds:datastoreItem xmlns:ds="http://schemas.openxmlformats.org/officeDocument/2006/customXml" ds:itemID="{6F29E8B0-B4F4-4291-B33A-5BD558F1A3A9}">
  <ds:schemaRefs>
    <ds:schemaRef ds:uri="http://www.joulesunlimited.com/juid"/>
  </ds:schemaRefs>
</ds:datastoreItem>
</file>

<file path=customXml/itemProps29.xml><?xml version="1.0" encoding="utf-8"?>
<ds:datastoreItem xmlns:ds="http://schemas.openxmlformats.org/officeDocument/2006/customXml" ds:itemID="{D82A2F0E-E713-4E62-9817-CADEC3E1C6F4}">
  <ds:schemaRefs>
    <ds:schemaRef ds:uri="http://www.joulesunlimited.com/juid"/>
  </ds:schemaRefs>
</ds:datastoreItem>
</file>

<file path=customXml/itemProps3.xml><?xml version="1.0" encoding="utf-8"?>
<ds:datastoreItem xmlns:ds="http://schemas.openxmlformats.org/officeDocument/2006/customXml" ds:itemID="{E3195384-5484-4131-9560-CB58E3054D15}">
  <ds:schemaRefs>
    <ds:schemaRef ds:uri="http://www.joulesunlimited.com/juid"/>
  </ds:schemaRefs>
</ds:datastoreItem>
</file>

<file path=customXml/itemProps30.xml><?xml version="1.0" encoding="utf-8"?>
<ds:datastoreItem xmlns:ds="http://schemas.openxmlformats.org/officeDocument/2006/customXml" ds:itemID="{95E23DA3-CACC-4EDB-B1CA-0B788B969F5B}">
  <ds:schemaRefs>
    <ds:schemaRef ds:uri="http://www.joulesunlimited.com/juid"/>
  </ds:schemaRefs>
</ds:datastoreItem>
</file>

<file path=customXml/itemProps31.xml><?xml version="1.0" encoding="utf-8"?>
<ds:datastoreItem xmlns:ds="http://schemas.openxmlformats.org/officeDocument/2006/customXml" ds:itemID="{02484AB1-BC5A-4BA3-BE76-2ACA3626B120}">
  <ds:schemaRefs>
    <ds:schemaRef ds:uri="http://www.joulesunlimited.com/juid"/>
  </ds:schemaRefs>
</ds:datastoreItem>
</file>

<file path=customXml/itemProps32.xml><?xml version="1.0" encoding="utf-8"?>
<ds:datastoreItem xmlns:ds="http://schemas.openxmlformats.org/officeDocument/2006/customXml" ds:itemID="{6DC564DB-89CC-4D12-B7A1-9829D9CA53CE}">
  <ds:schemaRefs>
    <ds:schemaRef ds:uri="http://www.joulesunlimited.com/juid"/>
  </ds:schemaRefs>
</ds:datastoreItem>
</file>

<file path=customXml/itemProps33.xml><?xml version="1.0" encoding="utf-8"?>
<ds:datastoreItem xmlns:ds="http://schemas.openxmlformats.org/officeDocument/2006/customXml" ds:itemID="{7F4B3AEE-8DC3-4F5D-AA4F-53B8F3DCA07A}">
  <ds:schemaRefs>
    <ds:schemaRef ds:uri="http://www.joulesunlimited.com/juid"/>
  </ds:schemaRefs>
</ds:datastoreItem>
</file>

<file path=customXml/itemProps34.xml><?xml version="1.0" encoding="utf-8"?>
<ds:datastoreItem xmlns:ds="http://schemas.openxmlformats.org/officeDocument/2006/customXml" ds:itemID="{50D1C774-C156-452A-A597-C2D7C6F19337}">
  <ds:schemaRefs>
    <ds:schemaRef ds:uri="http://www.joulesunlimited.com/juid"/>
  </ds:schemaRefs>
</ds:datastoreItem>
</file>

<file path=customXml/itemProps35.xml><?xml version="1.0" encoding="utf-8"?>
<ds:datastoreItem xmlns:ds="http://schemas.openxmlformats.org/officeDocument/2006/customXml" ds:itemID="{675ECAAB-3FE1-439E-AE2B-B39A33C8E7AE}">
  <ds:schemaRefs>
    <ds:schemaRef ds:uri="http://www.joulesunlimited.com/juid"/>
  </ds:schemaRefs>
</ds:datastoreItem>
</file>

<file path=customXml/itemProps36.xml><?xml version="1.0" encoding="utf-8"?>
<ds:datastoreItem xmlns:ds="http://schemas.openxmlformats.org/officeDocument/2006/customXml" ds:itemID="{98B41C96-9F5D-4BC9-940F-723AD808F362}">
  <ds:schemaRefs>
    <ds:schemaRef ds:uri="http://www.joulesunlimited.com/juid"/>
  </ds:schemaRefs>
</ds:datastoreItem>
</file>

<file path=customXml/itemProps37.xml><?xml version="1.0" encoding="utf-8"?>
<ds:datastoreItem xmlns:ds="http://schemas.openxmlformats.org/officeDocument/2006/customXml" ds:itemID="{BC0E0565-41F0-429F-80A4-FA76633BD5E5}">
  <ds:schemaRefs>
    <ds:schemaRef ds:uri="http://www.joulesunlimited.com/juid"/>
  </ds:schemaRefs>
</ds:datastoreItem>
</file>

<file path=customXml/itemProps38.xml><?xml version="1.0" encoding="utf-8"?>
<ds:datastoreItem xmlns:ds="http://schemas.openxmlformats.org/officeDocument/2006/customXml" ds:itemID="{E8A51297-559B-450C-9FDB-A15EC9C94217}">
  <ds:schemaRefs>
    <ds:schemaRef ds:uri="http://www.joulesunlimited.com/juid"/>
  </ds:schemaRefs>
</ds:datastoreItem>
</file>

<file path=customXml/itemProps39.xml><?xml version="1.0" encoding="utf-8"?>
<ds:datastoreItem xmlns:ds="http://schemas.openxmlformats.org/officeDocument/2006/customXml" ds:itemID="{3B6898AC-9666-4C41-847F-9E8A384D866F}">
  <ds:schemaRefs>
    <ds:schemaRef ds:uri="http://www.joulesunlimited.com/juid"/>
  </ds:schemaRefs>
</ds:datastoreItem>
</file>

<file path=customXml/itemProps4.xml><?xml version="1.0" encoding="utf-8"?>
<ds:datastoreItem xmlns:ds="http://schemas.openxmlformats.org/officeDocument/2006/customXml" ds:itemID="{A637B38B-74D3-4688-BA9C-A6DE74151985}">
  <ds:schemaRefs>
    <ds:schemaRef ds:uri="http://www.joulesunlimited.com/juid"/>
  </ds:schemaRefs>
</ds:datastoreItem>
</file>

<file path=customXml/itemProps40.xml><?xml version="1.0" encoding="utf-8"?>
<ds:datastoreItem xmlns:ds="http://schemas.openxmlformats.org/officeDocument/2006/customXml" ds:itemID="{53C3CA87-CF6A-4BD5-BAFD-7579049553A2}">
  <ds:schemaRefs>
    <ds:schemaRef ds:uri="http://www.joulesunlimited.com/juid"/>
  </ds:schemaRefs>
</ds:datastoreItem>
</file>

<file path=customXml/itemProps41.xml><?xml version="1.0" encoding="utf-8"?>
<ds:datastoreItem xmlns:ds="http://schemas.openxmlformats.org/officeDocument/2006/customXml" ds:itemID="{999E51A3-3028-47F9-A0AE-3AF88011A112}">
  <ds:schemaRefs>
    <ds:schemaRef ds:uri="http://www.joulesunlimited.com/juid"/>
  </ds:schemaRefs>
</ds:datastoreItem>
</file>

<file path=customXml/itemProps42.xml><?xml version="1.0" encoding="utf-8"?>
<ds:datastoreItem xmlns:ds="http://schemas.openxmlformats.org/officeDocument/2006/customXml" ds:itemID="{A03D2477-8995-4081-851E-D24687FB9953}">
  <ds:schemaRefs>
    <ds:schemaRef ds:uri="http://www.joulesunlimited.com/juid"/>
  </ds:schemaRefs>
</ds:datastoreItem>
</file>

<file path=customXml/itemProps43.xml><?xml version="1.0" encoding="utf-8"?>
<ds:datastoreItem xmlns:ds="http://schemas.openxmlformats.org/officeDocument/2006/customXml" ds:itemID="{83E7C245-867B-4763-9E71-FF32F6615427}">
  <ds:schemaRefs>
    <ds:schemaRef ds:uri="http://www.joulesunlimited.com/juid"/>
  </ds:schemaRefs>
</ds:datastoreItem>
</file>

<file path=customXml/itemProps44.xml><?xml version="1.0" encoding="utf-8"?>
<ds:datastoreItem xmlns:ds="http://schemas.openxmlformats.org/officeDocument/2006/customXml" ds:itemID="{6C9EEDE5-E7B5-4849-B6B5-9334BD353E4D}">
  <ds:schemaRefs>
    <ds:schemaRef ds:uri="http://www.joulesunlimited.com/juid"/>
  </ds:schemaRefs>
</ds:datastoreItem>
</file>

<file path=customXml/itemProps45.xml><?xml version="1.0" encoding="utf-8"?>
<ds:datastoreItem xmlns:ds="http://schemas.openxmlformats.org/officeDocument/2006/customXml" ds:itemID="{46C38623-2D62-44A1-A681-82541B79D0AE}">
  <ds:schemaRefs>
    <ds:schemaRef ds:uri="http://www.joulesunlimited.com/juid"/>
  </ds:schemaRefs>
</ds:datastoreItem>
</file>

<file path=customXml/itemProps46.xml><?xml version="1.0" encoding="utf-8"?>
<ds:datastoreItem xmlns:ds="http://schemas.openxmlformats.org/officeDocument/2006/customXml" ds:itemID="{7136CCBF-8B5C-435F-B36E-AFFF70CAB35E}">
  <ds:schemaRefs>
    <ds:schemaRef ds:uri="http://www.joulesunlimited.com/juid"/>
  </ds:schemaRefs>
</ds:datastoreItem>
</file>

<file path=customXml/itemProps47.xml><?xml version="1.0" encoding="utf-8"?>
<ds:datastoreItem xmlns:ds="http://schemas.openxmlformats.org/officeDocument/2006/customXml" ds:itemID="{D9D3DF3C-C960-4775-898A-1E7674113316}">
  <ds:schemaRefs>
    <ds:schemaRef ds:uri="http://www.joulesunlimited.com/juid"/>
  </ds:schemaRefs>
</ds:datastoreItem>
</file>

<file path=customXml/itemProps48.xml><?xml version="1.0" encoding="utf-8"?>
<ds:datastoreItem xmlns:ds="http://schemas.openxmlformats.org/officeDocument/2006/customXml" ds:itemID="{6BD55157-879E-4D42-93F7-C9A127EA0717}">
  <ds:schemaRefs>
    <ds:schemaRef ds:uri="http://www.joulesunlimited.com/juid"/>
  </ds:schemaRefs>
</ds:datastoreItem>
</file>

<file path=customXml/itemProps49.xml><?xml version="1.0" encoding="utf-8"?>
<ds:datastoreItem xmlns:ds="http://schemas.openxmlformats.org/officeDocument/2006/customXml" ds:itemID="{0BEC515E-45E0-4517-A813-31085551542D}">
  <ds:schemaRefs>
    <ds:schemaRef ds:uri="http://www.joulesunlimited.com/juid"/>
  </ds:schemaRefs>
</ds:datastoreItem>
</file>

<file path=customXml/itemProps5.xml><?xml version="1.0" encoding="utf-8"?>
<ds:datastoreItem xmlns:ds="http://schemas.openxmlformats.org/officeDocument/2006/customXml" ds:itemID="{69D28145-59ED-4F0B-98B6-287FBD0B3E42}">
  <ds:schemaRefs>
    <ds:schemaRef ds:uri="http://www.joulesunlimited.com/juid"/>
  </ds:schemaRefs>
</ds:datastoreItem>
</file>

<file path=customXml/itemProps50.xml><?xml version="1.0" encoding="utf-8"?>
<ds:datastoreItem xmlns:ds="http://schemas.openxmlformats.org/officeDocument/2006/customXml" ds:itemID="{4E8A158E-617F-4C7E-85D5-84EC996837BA}">
  <ds:schemaRefs>
    <ds:schemaRef ds:uri="http://www.joulesunlimited.com/juid"/>
  </ds:schemaRefs>
</ds:datastoreItem>
</file>

<file path=customXml/itemProps51.xml><?xml version="1.0" encoding="utf-8"?>
<ds:datastoreItem xmlns:ds="http://schemas.openxmlformats.org/officeDocument/2006/customXml" ds:itemID="{58ADC289-20EE-4F20-86B7-8D751EDC6EA3}">
  <ds:schemaRefs>
    <ds:schemaRef ds:uri="http://www.joulesunlimited.com/juid"/>
  </ds:schemaRefs>
</ds:datastoreItem>
</file>

<file path=customXml/itemProps52.xml><?xml version="1.0" encoding="utf-8"?>
<ds:datastoreItem xmlns:ds="http://schemas.openxmlformats.org/officeDocument/2006/customXml" ds:itemID="{0357FE37-4332-491D-9AC9-A38EEE3090EA}">
  <ds:schemaRefs>
    <ds:schemaRef ds:uri="http://www.joulesunlimited.com/juid"/>
  </ds:schemaRefs>
</ds:datastoreItem>
</file>

<file path=customXml/itemProps53.xml><?xml version="1.0" encoding="utf-8"?>
<ds:datastoreItem xmlns:ds="http://schemas.openxmlformats.org/officeDocument/2006/customXml" ds:itemID="{F42E93F9-DE2A-4CED-9867-6F84732C4F6B}">
  <ds:schemaRefs>
    <ds:schemaRef ds:uri="http://www.joulesunlimited.com/juid"/>
  </ds:schemaRefs>
</ds:datastoreItem>
</file>

<file path=customXml/itemProps54.xml><?xml version="1.0" encoding="utf-8"?>
<ds:datastoreItem xmlns:ds="http://schemas.openxmlformats.org/officeDocument/2006/customXml" ds:itemID="{EE7ADA47-9F82-4819-AA06-BAA9B3C8C4F7}">
  <ds:schemaRefs>
    <ds:schemaRef ds:uri="http://www.joulesunlimited.com/juid"/>
  </ds:schemaRefs>
</ds:datastoreItem>
</file>

<file path=customXml/itemProps55.xml><?xml version="1.0" encoding="utf-8"?>
<ds:datastoreItem xmlns:ds="http://schemas.openxmlformats.org/officeDocument/2006/customXml" ds:itemID="{0495C06D-A24E-43F3-9509-C032E8F50675}">
  <ds:schemaRefs>
    <ds:schemaRef ds:uri="http://www.joulesunlimited.com/juid"/>
  </ds:schemaRefs>
</ds:datastoreItem>
</file>

<file path=customXml/itemProps56.xml><?xml version="1.0" encoding="utf-8"?>
<ds:datastoreItem xmlns:ds="http://schemas.openxmlformats.org/officeDocument/2006/customXml" ds:itemID="{DBBC57B9-7812-441B-AA1D-0299A4AB4B50}">
  <ds:schemaRefs>
    <ds:schemaRef ds:uri="http://www.joulesunlimited.com/juid"/>
  </ds:schemaRefs>
</ds:datastoreItem>
</file>

<file path=customXml/itemProps57.xml><?xml version="1.0" encoding="utf-8"?>
<ds:datastoreItem xmlns:ds="http://schemas.openxmlformats.org/officeDocument/2006/customXml" ds:itemID="{E7C74FA8-76EC-4EDA-B143-5C74B021C251}">
  <ds:schemaRefs>
    <ds:schemaRef ds:uri="http://www.joulesunlimited.com/juid"/>
  </ds:schemaRefs>
</ds:datastoreItem>
</file>

<file path=customXml/itemProps58.xml><?xml version="1.0" encoding="utf-8"?>
<ds:datastoreItem xmlns:ds="http://schemas.openxmlformats.org/officeDocument/2006/customXml" ds:itemID="{2DC4251D-24FA-4B21-BA6C-3D6DA550683F}">
  <ds:schemaRefs>
    <ds:schemaRef ds:uri="http://www.joulesunlimited.com/juid"/>
  </ds:schemaRefs>
</ds:datastoreItem>
</file>

<file path=customXml/itemProps59.xml><?xml version="1.0" encoding="utf-8"?>
<ds:datastoreItem xmlns:ds="http://schemas.openxmlformats.org/officeDocument/2006/customXml" ds:itemID="{46765358-2B05-4AD8-A4D1-3615FF6337D4}">
  <ds:schemaRefs>
    <ds:schemaRef ds:uri="http://www.joulesunlimited.com/juid"/>
  </ds:schemaRefs>
</ds:datastoreItem>
</file>

<file path=customXml/itemProps6.xml><?xml version="1.0" encoding="utf-8"?>
<ds:datastoreItem xmlns:ds="http://schemas.openxmlformats.org/officeDocument/2006/customXml" ds:itemID="{13733997-E39B-4CF3-9BE4-7C4B8BF3AFBD}">
  <ds:schemaRefs>
    <ds:schemaRef ds:uri="http://www.joulesunlimited.com/juid"/>
  </ds:schemaRefs>
</ds:datastoreItem>
</file>

<file path=customXml/itemProps60.xml><?xml version="1.0" encoding="utf-8"?>
<ds:datastoreItem xmlns:ds="http://schemas.openxmlformats.org/officeDocument/2006/customXml" ds:itemID="{0D964538-9A27-4CC4-AB6F-FC0E211E0372}">
  <ds:schemaRefs>
    <ds:schemaRef ds:uri="http://www.joulesunlimited.com/juid"/>
  </ds:schemaRefs>
</ds:datastoreItem>
</file>

<file path=customXml/itemProps61.xml><?xml version="1.0" encoding="utf-8"?>
<ds:datastoreItem xmlns:ds="http://schemas.openxmlformats.org/officeDocument/2006/customXml" ds:itemID="{C616B58E-71E0-4DB4-B301-0355BCA784FF}">
  <ds:schemaRefs>
    <ds:schemaRef ds:uri="http://www.joulesunlimited.com/juid"/>
  </ds:schemaRefs>
</ds:datastoreItem>
</file>

<file path=customXml/itemProps62.xml><?xml version="1.0" encoding="utf-8"?>
<ds:datastoreItem xmlns:ds="http://schemas.openxmlformats.org/officeDocument/2006/customXml" ds:itemID="{16E9374E-FB31-42B7-9216-B3C3FEEFD4C4}">
  <ds:schemaRefs>
    <ds:schemaRef ds:uri="http://www.joulesunlimited.com/juid"/>
  </ds:schemaRefs>
</ds:datastoreItem>
</file>

<file path=customXml/itemProps63.xml><?xml version="1.0" encoding="utf-8"?>
<ds:datastoreItem xmlns:ds="http://schemas.openxmlformats.org/officeDocument/2006/customXml" ds:itemID="{8AC9E3CF-EC01-4718-A0DE-BA264AB8E63C}">
  <ds:schemaRefs>
    <ds:schemaRef ds:uri="http://www.joulesunlimited.com/juid"/>
  </ds:schemaRefs>
</ds:datastoreItem>
</file>

<file path=customXml/itemProps64.xml><?xml version="1.0" encoding="utf-8"?>
<ds:datastoreItem xmlns:ds="http://schemas.openxmlformats.org/officeDocument/2006/customXml" ds:itemID="{33B5C63C-6359-448A-8330-BCC62BFDE8B6}">
  <ds:schemaRefs>
    <ds:schemaRef ds:uri="http://www.joulesunlimited.com/juid"/>
  </ds:schemaRefs>
</ds:datastoreItem>
</file>

<file path=customXml/itemProps65.xml><?xml version="1.0" encoding="utf-8"?>
<ds:datastoreItem xmlns:ds="http://schemas.openxmlformats.org/officeDocument/2006/customXml" ds:itemID="{23C3297E-79B5-4E05-BD94-C2B5028ACBF7}">
  <ds:schemaRefs>
    <ds:schemaRef ds:uri="http://www.joulesunlimited.com/juid"/>
  </ds:schemaRefs>
</ds:datastoreItem>
</file>

<file path=customXml/itemProps66.xml><?xml version="1.0" encoding="utf-8"?>
<ds:datastoreItem xmlns:ds="http://schemas.openxmlformats.org/officeDocument/2006/customXml" ds:itemID="{4DD8F93C-3A28-4541-8BBB-EA436671A4DD}">
  <ds:schemaRefs>
    <ds:schemaRef ds:uri="http://www.joulesunlimited.com/juid"/>
  </ds:schemaRefs>
</ds:datastoreItem>
</file>

<file path=customXml/itemProps67.xml><?xml version="1.0" encoding="utf-8"?>
<ds:datastoreItem xmlns:ds="http://schemas.openxmlformats.org/officeDocument/2006/customXml" ds:itemID="{18F5678A-73AB-4908-842E-20895B1125BF}">
  <ds:schemaRefs>
    <ds:schemaRef ds:uri="http://www.joulesunlimited.com/juid"/>
  </ds:schemaRefs>
</ds:datastoreItem>
</file>

<file path=customXml/itemProps68.xml><?xml version="1.0" encoding="utf-8"?>
<ds:datastoreItem xmlns:ds="http://schemas.openxmlformats.org/officeDocument/2006/customXml" ds:itemID="{76DC7BD7-B7A0-45C8-9BEF-DD682BEAE5EB}">
  <ds:schemaRefs>
    <ds:schemaRef ds:uri="http://www.joulesunlimited.com/juid"/>
  </ds:schemaRefs>
</ds:datastoreItem>
</file>

<file path=customXml/itemProps69.xml><?xml version="1.0" encoding="utf-8"?>
<ds:datastoreItem xmlns:ds="http://schemas.openxmlformats.org/officeDocument/2006/customXml" ds:itemID="{B796DA1C-1DE7-4AB2-BB71-BACB2100B53F}">
  <ds:schemaRefs>
    <ds:schemaRef ds:uri="http://www.joulesunlimited.com/juid"/>
  </ds:schemaRefs>
</ds:datastoreItem>
</file>

<file path=customXml/itemProps7.xml><?xml version="1.0" encoding="utf-8"?>
<ds:datastoreItem xmlns:ds="http://schemas.openxmlformats.org/officeDocument/2006/customXml" ds:itemID="{CD003A58-4F0F-4EED-8357-C09E725CF3D0}">
  <ds:schemaRefs>
    <ds:schemaRef ds:uri="http://www.joulesunlimited.com/juid"/>
  </ds:schemaRefs>
</ds:datastoreItem>
</file>

<file path=customXml/itemProps70.xml><?xml version="1.0" encoding="utf-8"?>
<ds:datastoreItem xmlns:ds="http://schemas.openxmlformats.org/officeDocument/2006/customXml" ds:itemID="{24C660BE-E361-4A42-A116-94B6E9572D50}">
  <ds:schemaRefs>
    <ds:schemaRef ds:uri="http://www.joulesunlimited.com/juid"/>
  </ds:schemaRefs>
</ds:datastoreItem>
</file>

<file path=customXml/itemProps71.xml><?xml version="1.0" encoding="utf-8"?>
<ds:datastoreItem xmlns:ds="http://schemas.openxmlformats.org/officeDocument/2006/customXml" ds:itemID="{47C321C8-6D59-458D-8623-E88CE3FB8A69}">
  <ds:schemaRefs>
    <ds:schemaRef ds:uri="http://www.joulesunlimited.com/juid"/>
  </ds:schemaRefs>
</ds:datastoreItem>
</file>

<file path=customXml/itemProps72.xml><?xml version="1.0" encoding="utf-8"?>
<ds:datastoreItem xmlns:ds="http://schemas.openxmlformats.org/officeDocument/2006/customXml" ds:itemID="{3F345BFF-109F-49B4-9B30-77F1C909B3B5}">
  <ds:schemaRefs>
    <ds:schemaRef ds:uri="http://www.joulesunlimited.com/juid"/>
  </ds:schemaRefs>
</ds:datastoreItem>
</file>

<file path=customXml/itemProps73.xml><?xml version="1.0" encoding="utf-8"?>
<ds:datastoreItem xmlns:ds="http://schemas.openxmlformats.org/officeDocument/2006/customXml" ds:itemID="{FA5C5301-FEB7-4E2F-93AD-8049FC4E80C1}">
  <ds:schemaRefs>
    <ds:schemaRef ds:uri="http://www.joulesunlimited.com/juid"/>
  </ds:schemaRefs>
</ds:datastoreItem>
</file>

<file path=customXml/itemProps74.xml><?xml version="1.0" encoding="utf-8"?>
<ds:datastoreItem xmlns:ds="http://schemas.openxmlformats.org/officeDocument/2006/customXml" ds:itemID="{10A161ED-18D5-47BF-A931-D7AFBF3926F9}">
  <ds:schemaRefs>
    <ds:schemaRef ds:uri="http://www.joulesunlimited.com/juid"/>
  </ds:schemaRefs>
</ds:datastoreItem>
</file>

<file path=customXml/itemProps75.xml><?xml version="1.0" encoding="utf-8"?>
<ds:datastoreItem xmlns:ds="http://schemas.openxmlformats.org/officeDocument/2006/customXml" ds:itemID="{9038D9EE-5EDD-4444-B6D9-17DAC281432A}">
  <ds:schemaRefs>
    <ds:schemaRef ds:uri="http://www.joulesunlimited.com/juid"/>
  </ds:schemaRefs>
</ds:datastoreItem>
</file>

<file path=customXml/itemProps76.xml><?xml version="1.0" encoding="utf-8"?>
<ds:datastoreItem xmlns:ds="http://schemas.openxmlformats.org/officeDocument/2006/customXml" ds:itemID="{DB793C70-8433-45F8-B6B8-E0CDC5A49F21}">
  <ds:schemaRefs>
    <ds:schemaRef ds:uri="http://www.joulesunlimited.com/juid"/>
  </ds:schemaRefs>
</ds:datastoreItem>
</file>

<file path=customXml/itemProps77.xml><?xml version="1.0" encoding="utf-8"?>
<ds:datastoreItem xmlns:ds="http://schemas.openxmlformats.org/officeDocument/2006/customXml" ds:itemID="{AE3239BD-248A-4634-A594-E1A08CA8D8CE}">
  <ds:schemaRefs>
    <ds:schemaRef ds:uri="http://www.joulesunlimited.com/juid"/>
  </ds:schemaRefs>
</ds:datastoreItem>
</file>

<file path=customXml/itemProps78.xml><?xml version="1.0" encoding="utf-8"?>
<ds:datastoreItem xmlns:ds="http://schemas.openxmlformats.org/officeDocument/2006/customXml" ds:itemID="{35AFAABB-D238-49F3-BEC7-80400E15DD43}">
  <ds:schemaRefs>
    <ds:schemaRef ds:uri="http://www.joulesunlimited.com/juid"/>
  </ds:schemaRefs>
</ds:datastoreItem>
</file>

<file path=customXml/itemProps79.xml><?xml version="1.0" encoding="utf-8"?>
<ds:datastoreItem xmlns:ds="http://schemas.openxmlformats.org/officeDocument/2006/customXml" ds:itemID="{6A36735D-C86B-4311-81CA-CD0C799F649D}">
  <ds:schemaRefs>
    <ds:schemaRef ds:uri="http://www.joulesunlimited.com/juid"/>
  </ds:schemaRefs>
</ds:datastoreItem>
</file>

<file path=customXml/itemProps8.xml><?xml version="1.0" encoding="utf-8"?>
<ds:datastoreItem xmlns:ds="http://schemas.openxmlformats.org/officeDocument/2006/customXml" ds:itemID="{8A20CC8B-846B-44C9-98E8-788CEBE81045}">
  <ds:schemaRefs>
    <ds:schemaRef ds:uri="http://www.joulesunlimited.com/juid"/>
  </ds:schemaRefs>
</ds:datastoreItem>
</file>

<file path=customXml/itemProps80.xml><?xml version="1.0" encoding="utf-8"?>
<ds:datastoreItem xmlns:ds="http://schemas.openxmlformats.org/officeDocument/2006/customXml" ds:itemID="{7617E4B2-0748-4426-8008-2815D94FB10B}">
  <ds:schemaRefs>
    <ds:schemaRef ds:uri="http://www.joulesunlimited.com/juid"/>
  </ds:schemaRefs>
</ds:datastoreItem>
</file>

<file path=customXml/itemProps81.xml><?xml version="1.0" encoding="utf-8"?>
<ds:datastoreItem xmlns:ds="http://schemas.openxmlformats.org/officeDocument/2006/customXml" ds:itemID="{F6B8CD52-473B-4EE0-B63B-362DE153258E}">
  <ds:schemaRefs>
    <ds:schemaRef ds:uri="http://www.joulesunlimited.com/juid"/>
  </ds:schemaRefs>
</ds:datastoreItem>
</file>

<file path=customXml/itemProps82.xml><?xml version="1.0" encoding="utf-8"?>
<ds:datastoreItem xmlns:ds="http://schemas.openxmlformats.org/officeDocument/2006/customXml" ds:itemID="{5F471C0E-5224-40B1-BA80-A81475ACB215}">
  <ds:schemaRefs>
    <ds:schemaRef ds:uri="http://www.joulesunlimited.com/juid"/>
  </ds:schemaRefs>
</ds:datastoreItem>
</file>

<file path=customXml/itemProps83.xml><?xml version="1.0" encoding="utf-8"?>
<ds:datastoreItem xmlns:ds="http://schemas.openxmlformats.org/officeDocument/2006/customXml" ds:itemID="{350705FC-AF5D-49C4-BE77-B07C8FFA9652}">
  <ds:schemaRefs>
    <ds:schemaRef ds:uri="http://www.joulesunlimited.com/juid"/>
  </ds:schemaRefs>
</ds:datastoreItem>
</file>

<file path=customXml/itemProps84.xml><?xml version="1.0" encoding="utf-8"?>
<ds:datastoreItem xmlns:ds="http://schemas.openxmlformats.org/officeDocument/2006/customXml" ds:itemID="{D763945D-0782-4E9B-ADFF-72C10947BA76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bb27db9f-6fb6-44c2-9c3c-313711ec0b8d"/>
    <ds:schemaRef ds:uri="http://purl.org/dc/elements/1.1/"/>
    <ds:schemaRef ds:uri="http://schemas.microsoft.com/office/infopath/2007/PartnerControls"/>
    <ds:schemaRef ds:uri="851644a7-d4ef-4ad6-a7cc-59b492f467ec"/>
    <ds:schemaRef ds:uri="http://purl.org/dc/terms/"/>
    <ds:schemaRef ds:uri="60c8cd16-be74-42ac-9d14-bda70f6fdb49"/>
    <ds:schemaRef ds:uri="1e1ffbe3-a104-4c12-944e-6cd7e01a3ccf"/>
  </ds:schemaRefs>
</ds:datastoreItem>
</file>

<file path=customXml/itemProps85.xml><?xml version="1.0" encoding="utf-8"?>
<ds:datastoreItem xmlns:ds="http://schemas.openxmlformats.org/officeDocument/2006/customXml" ds:itemID="{CA539197-BC9D-489A-B9B7-F761FF8DEBE3}">
  <ds:schemaRefs>
    <ds:schemaRef ds:uri="http://www.joulesunlimited.com/juid"/>
  </ds:schemaRefs>
</ds:datastoreItem>
</file>

<file path=customXml/itemProps86.xml><?xml version="1.0" encoding="utf-8"?>
<ds:datastoreItem xmlns:ds="http://schemas.openxmlformats.org/officeDocument/2006/customXml" ds:itemID="{69775139-A41C-4085-9A98-11A54CB54C7E}">
  <ds:schemaRefs>
    <ds:schemaRef ds:uri="http://www.joulesunlimited.com/juid"/>
  </ds:schemaRefs>
</ds:datastoreItem>
</file>

<file path=customXml/itemProps87.xml><?xml version="1.0" encoding="utf-8"?>
<ds:datastoreItem xmlns:ds="http://schemas.openxmlformats.org/officeDocument/2006/customXml" ds:itemID="{7A911683-7411-4B0B-BFB0-4E4A0D5597C5}">
  <ds:schemaRefs>
    <ds:schemaRef ds:uri="http://www.joulesunlimited.com/juid"/>
  </ds:schemaRefs>
</ds:datastoreItem>
</file>

<file path=customXml/itemProps88.xml><?xml version="1.0" encoding="utf-8"?>
<ds:datastoreItem xmlns:ds="http://schemas.openxmlformats.org/officeDocument/2006/customXml" ds:itemID="{C42E58BA-ECAD-4524-9CA1-874F0B00B511}">
  <ds:schemaRefs>
    <ds:schemaRef ds:uri="http://www.joulesunlimited.com/juid"/>
  </ds:schemaRefs>
</ds:datastoreItem>
</file>

<file path=customXml/itemProps89.xml><?xml version="1.0" encoding="utf-8"?>
<ds:datastoreItem xmlns:ds="http://schemas.openxmlformats.org/officeDocument/2006/customXml" ds:itemID="{3098006E-9FE9-48BA-A287-E425D63EBCC5}">
  <ds:schemaRefs>
    <ds:schemaRef ds:uri="http://www.joulesunlimited.com/juid"/>
  </ds:schemaRefs>
</ds:datastoreItem>
</file>

<file path=customXml/itemProps9.xml><?xml version="1.0" encoding="utf-8"?>
<ds:datastoreItem xmlns:ds="http://schemas.openxmlformats.org/officeDocument/2006/customXml" ds:itemID="{23781290-077E-483B-BC91-97F40D7ECCFF}"/>
</file>

<file path=customXml/itemProps90.xml><?xml version="1.0" encoding="utf-8"?>
<ds:datastoreItem xmlns:ds="http://schemas.openxmlformats.org/officeDocument/2006/customXml" ds:itemID="{11BB6370-D83B-419B-AA29-87F8EB231EF5}">
  <ds:schemaRefs>
    <ds:schemaRef ds:uri="http://www.joulesunlimited.com/juid"/>
  </ds:schemaRefs>
</ds:datastoreItem>
</file>

<file path=customXml/itemProps91.xml><?xml version="1.0" encoding="utf-8"?>
<ds:datastoreItem xmlns:ds="http://schemas.openxmlformats.org/officeDocument/2006/customXml" ds:itemID="{55B7EA41-BEB1-4DB5-8A0C-0F2B1C1CD2E8}">
  <ds:schemaRefs>
    <ds:schemaRef ds:uri="http://www.joulesunlimited.com/juid"/>
  </ds:schemaRefs>
</ds:datastoreItem>
</file>

<file path=customXml/itemProps92.xml><?xml version="1.0" encoding="utf-8"?>
<ds:datastoreItem xmlns:ds="http://schemas.openxmlformats.org/officeDocument/2006/customXml" ds:itemID="{9CF771B1-4C84-4A1D-AEB3-E6EDA08BE456}">
  <ds:schemaRefs>
    <ds:schemaRef ds:uri="http://www.joulesunlimited.com/juid"/>
  </ds:schemaRefs>
</ds:datastoreItem>
</file>

<file path=customXml/itemProps93.xml><?xml version="1.0" encoding="utf-8"?>
<ds:datastoreItem xmlns:ds="http://schemas.openxmlformats.org/officeDocument/2006/customXml" ds:itemID="{CD5403A7-ABCF-4C74-AE4B-BA2055B54CC3}">
  <ds:schemaRefs>
    <ds:schemaRef ds:uri="http://www.joulesunlimited.com/juid"/>
  </ds:schemaRefs>
</ds:datastoreItem>
</file>

<file path=customXml/itemProps94.xml><?xml version="1.0" encoding="utf-8"?>
<ds:datastoreItem xmlns:ds="http://schemas.openxmlformats.org/officeDocument/2006/customXml" ds:itemID="{5DD22883-95ED-4775-905B-18D0921F4E38}">
  <ds:schemaRefs>
    <ds:schemaRef ds:uri="http://www.joulesunlimited.com/juid"/>
  </ds:schemaRefs>
</ds:datastoreItem>
</file>

<file path=customXml/itemProps95.xml><?xml version="1.0" encoding="utf-8"?>
<ds:datastoreItem xmlns:ds="http://schemas.openxmlformats.org/officeDocument/2006/customXml" ds:itemID="{B21D326C-0EE1-44EC-B7B7-F4BCF43FAF65}">
  <ds:schemaRefs>
    <ds:schemaRef ds:uri="http://www.joulesunlimited.com/juid"/>
  </ds:schemaRefs>
</ds:datastoreItem>
</file>

<file path=customXml/itemProps96.xml><?xml version="1.0" encoding="utf-8"?>
<ds:datastoreItem xmlns:ds="http://schemas.openxmlformats.org/officeDocument/2006/customXml" ds:itemID="{FD900081-9287-44FC-BD92-E595A5A5F959}">
  <ds:schemaRefs>
    <ds:schemaRef ds:uri="http://www.joulesunlimited.com/juid"/>
  </ds:schemaRefs>
</ds:datastoreItem>
</file>

<file path=customXml/itemProps97.xml><?xml version="1.0" encoding="utf-8"?>
<ds:datastoreItem xmlns:ds="http://schemas.openxmlformats.org/officeDocument/2006/customXml" ds:itemID="{C306F8E6-B37A-4A05-AD84-42400ECC8F3B}">
  <ds:schemaRefs>
    <ds:schemaRef ds:uri="http://www.joulesunlimited.com/juid"/>
  </ds:schemaRefs>
</ds:datastoreItem>
</file>

<file path=customXml/itemProps98.xml><?xml version="1.0" encoding="utf-8"?>
<ds:datastoreItem xmlns:ds="http://schemas.openxmlformats.org/officeDocument/2006/customXml" ds:itemID="{3CF9778B-2675-4831-996D-9C933E17B759}">
  <ds:schemaRefs>
    <ds:schemaRef ds:uri="http://www.joulesunlimited.com/juid"/>
  </ds:schemaRefs>
</ds:datastoreItem>
</file>

<file path=customXml/itemProps99.xml><?xml version="1.0" encoding="utf-8"?>
<ds:datastoreItem xmlns:ds="http://schemas.openxmlformats.org/officeDocument/2006/customXml" ds:itemID="{6D67B32B-C115-43CB-8AE8-7E85BA7401CE}">
  <ds:schemaRefs>
    <ds:schemaRef ds:uri="http://www.joulesunlimited.com/jui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</TotalTime>
  <Words>760</Words>
  <Application>Microsoft Office PowerPoint</Application>
  <PresentationFormat>Breedbeeld</PresentationFormat>
  <Paragraphs>79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Georgia</vt:lpstr>
      <vt:lpstr>Trebuchet MS</vt:lpstr>
      <vt:lpstr>Huisstijl met logo</vt:lpstr>
      <vt:lpstr>Zorgzame gemeenschap in verkiezingstijd</vt:lpstr>
      <vt:lpstr>Aanleiding voor Vilans</vt:lpstr>
      <vt:lpstr>Hoe gingen we te werk?</vt:lpstr>
      <vt:lpstr>Wat zeggen programma’s over zorgzame gemeenschappen/buurten</vt:lpstr>
      <vt:lpstr>Stimulerende factoren voor ook vorming  zorgzame gemeenschappen </vt:lpstr>
      <vt:lpstr>Stimulerende factoren voor ook vorming  zorgzame gemeenschappen </vt:lpstr>
      <vt:lpstr>Stimulerende factoren voor ook vorming  zorgzame gemeenschappen</vt:lpstr>
      <vt:lpstr>Stimulerende factoren voor vorming  zorgzame gemeenschappen</vt:lpstr>
      <vt:lpstr>Zorgzame gemeenschap en systeempartijen</vt:lpstr>
      <vt:lpstr>Systeem initiatieven, deels helpend?</vt:lpstr>
      <vt:lpstr>Algemene conclusie</vt:lpstr>
    </vt:vector>
  </TitlesOfParts>
  <Manager/>
  <Company>Vilans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Margreet</dc:creator>
  <cp:keywords/>
  <dc:description>sjabloonversie 2.2 - 4 juni 2021_x000d_
sjablonen: www.JoulesUnlimited.com</dc:description>
  <cp:lastModifiedBy>Zoest, Frans van</cp:lastModifiedBy>
  <cp:revision>3</cp:revision>
  <dcterms:created xsi:type="dcterms:W3CDTF">2021-10-02T06:09:29Z</dcterms:created>
  <dcterms:modified xsi:type="dcterms:W3CDTF">2023-11-01T10:13:36Z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0x0101000125F5AFA6BE8E43806785A324F39A2D</vt:lpwstr>
  </property>
  <property fmtid="{D5CDD505-2E9C-101B-9397-08002B2CF9AE}" pid="3" name="MediaServiceImageTags">
    <vt:lpwstr/>
  </property>
</Properties>
</file>